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73" r:id="rId5"/>
    <p:sldId id="274" r:id="rId6"/>
    <p:sldId id="275" r:id="rId7"/>
    <p:sldId id="276" r:id="rId8"/>
    <p:sldId id="294" r:id="rId9"/>
    <p:sldId id="295" r:id="rId10"/>
    <p:sldId id="260" r:id="rId11"/>
    <p:sldId id="271" r:id="rId12"/>
    <p:sldId id="270" r:id="rId13"/>
    <p:sldId id="278" r:id="rId14"/>
    <p:sldId id="290" r:id="rId15"/>
    <p:sldId id="279" r:id="rId16"/>
    <p:sldId id="280" r:id="rId17"/>
    <p:sldId id="281" r:id="rId18"/>
    <p:sldId id="282" r:id="rId19"/>
    <p:sldId id="283" r:id="rId20"/>
    <p:sldId id="288" r:id="rId21"/>
    <p:sldId id="291" r:id="rId22"/>
    <p:sldId id="287" r:id="rId23"/>
    <p:sldId id="286" r:id="rId24"/>
    <p:sldId id="285" r:id="rId25"/>
    <p:sldId id="289" r:id="rId26"/>
    <p:sldId id="296" r:id="rId27"/>
    <p:sldId id="293" r:id="rId28"/>
    <p:sldId id="268" r:id="rId29"/>
    <p:sldId id="261" r:id="rId30"/>
    <p:sldId id="264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738"/>
    <a:srgbClr val="263345"/>
    <a:srgbClr val="313F53"/>
    <a:srgbClr val="3D4C60"/>
    <a:srgbClr val="49586D"/>
    <a:srgbClr val="607088"/>
    <a:srgbClr val="6C7D95"/>
    <a:srgbClr val="7789A3"/>
    <a:srgbClr val="7788B0"/>
    <a:srgbClr val="32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94"/>
  </p:normalViewPr>
  <p:slideViewPr>
    <p:cSldViewPr snapToGrid="0">
      <p:cViewPr varScale="1">
        <p:scale>
          <a:sx n="90" d="100"/>
          <a:sy n="90" d="100"/>
        </p:scale>
        <p:origin x="3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CC33D-C9F6-FE46-AD0D-61D33A62CA8F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679F1-8156-464A-8998-933D437E0E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077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A3241-97D2-E0BE-A3FA-B40F076FF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8F4E4C1-3F00-D0FA-5C34-029561D00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E808298-8013-0015-C4A2-60BE13AAC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1F45A8-C03F-A75C-2096-46067715A6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214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8ADCD-7FD4-07AB-CF5F-F366B42D2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82E8301-47FF-8787-0F59-CE9C95DD70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E0E7814-DADC-205D-8954-A81BFE1E4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39B4B0-8613-4F35-1496-8A3FA211E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8974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8F2E3-EDCA-ED1D-9086-27C312F3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ABB4B9-69F7-7617-3CEF-6850E94175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D4F5947-4C93-8151-CFA6-ACEBB0086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0B18F0-DA63-B4E8-2599-DC15EE68CF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41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90BB1-1066-80FA-FF60-28FC76D3C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C38283B-EFE5-6B26-84DA-3FDDF1308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9B7BF50-2D84-2C27-A6E4-C6929C502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3377B0-98F6-3865-9A6C-F75C47923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839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73CA2-7EBD-B503-3F7A-379E48D30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6906C48-8DCF-9EF1-4631-09A066E52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891B4B5-F42C-9BDC-2E02-0D9081269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6072DB-D05F-61C4-DACA-B18C831B50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544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D98A3-B0E9-3E1E-3D50-724385FEA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0F44A33-C2B0-69FD-3B68-49C5F0D63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BF5DD9B-0640-672B-7936-70B54098F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C2C506-7FE3-1F3E-1AAE-D56D31968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58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4751E-D767-316B-9B47-69F63308F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9C1AFFD-3319-E372-5AB4-DD165BE70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F5F429C-DD6F-0AD3-772A-8C594F2A0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767DC7-343A-7763-ECE5-F983DDC24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392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FFA52-0102-5E49-71F1-84C6244AB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558178-A3F2-2771-ED1F-13875C7A7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38C0B8-8515-57B2-1601-599C611A5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E98011-4BD4-2AF8-0C74-BAB895753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435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0EC95-DFF7-D228-5F23-A3277AEAD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EA0128-38DE-E36C-BD9B-91E3FF2C2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6F85A4-18EC-5BB0-C3D4-D87EC24F6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38EB0A-9B83-3C3B-FA09-0E150375D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115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D17AB-102D-2C16-312B-1EC220BF8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493E153-E28A-4EB0-E9B3-3D33B4492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5F0EEC-63B0-FF4A-335D-4B31D058E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263CA7-61B0-0029-82E1-E7EA204A8A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816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B1BC5-EAC2-4357-7633-1F471F9B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04313AA-16D0-EB02-EB92-7A6144F93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898867F-9E70-B06E-D924-672A96BD0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A700A1-509D-EB6C-8047-DE347478E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37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28691-5CBD-94A6-E8A3-353ECED05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82C6C19-B26C-3611-F526-B88321676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F346464-9286-65DA-1B17-76386E3B2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0E7C5B-D847-9844-310C-5E55DA9F2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702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B09B-0341-C099-C4DD-67F43D8D3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7F7B2E9-0FA4-15E5-0EC3-B5378BD1F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1489C2-9670-CF0D-5F04-92A4ACDCE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DF65FB-A264-DFE0-BADC-A205FB4A4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088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43BFE-7C1B-4C7A-5CC4-529D2EB03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70C97E-E1B0-FB87-95F6-D3597423E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C6A886-8957-6DFA-1383-AFB058D5C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0FCBCB-D896-221E-C41B-A970F5EBD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8837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57C55-A65E-3004-A80C-B8B5E10F8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7DC3713-5E66-1030-6E2A-7BAD33555B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308FFEA-9F52-75B1-B0D4-C7934DBD6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D43B7-76C4-127B-6391-FF7270F48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90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28558-901A-6D4F-E1CC-4CBFE6917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E80278C-B630-0633-DAB7-023570566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7876331-D371-DD6E-08CC-5F83E26C2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106026-6877-6410-6179-80A094186E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841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B6D2D-7A3B-D2A4-CA54-F4796888F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557978-92AD-BD77-6902-2361D0841A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2F9556D-74AD-BD94-4D57-1F5670301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8935C2-DCA2-B111-647E-95B43705F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904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A1C0E-EBEC-AB02-4F32-65BD099AA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618BD2C-1C54-1A82-79F0-A3A1DB799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7007E58-20A9-F725-5054-2DA13826E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0025B8-E738-C40D-F2E9-6C57F4C19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459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EE6C5-CCF5-0032-E90D-CBADC9275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0F4F47C-35CC-59AF-51DF-F1005F83F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3BB50BA-4DC7-9853-B719-39C7D7091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7408AB-3D03-E2D3-32B3-A0E180C61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971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FF7DA-E19D-3C5B-9140-6F0FEA5D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868DFB1-94BC-1CB7-09BE-3D75F662A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9EEC35-4556-3EB9-01D6-909A8B129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C2C379-613F-6C0F-D3F0-36A5F171E1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368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B1CFD-D2E0-F766-713B-5378176E8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C432835-FA0F-46D1-4732-32F1C0614F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5D69C3E-48F8-92E6-6FAA-7D14A97FD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75DE57-03E9-D5C5-D023-2B9E071D3F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3787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70DF1-6807-2DF3-1738-763C32FA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A3DE82-D303-E2E9-B48C-33F65EB76A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FC3DEC-5FB2-F556-3CE1-93A518F3B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0CD8A1-6C42-4763-5482-4B9F8DC31C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590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A5EC3-3867-222E-1C50-A6A386446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F705F9-3F2E-AB8E-1098-CA92E8973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9B6C5C6-3E7A-6CDC-9964-EDC79C824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66F87B-4561-E818-A84E-1C9DA49D7E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5603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0C3D5-74C9-6E83-7972-2096BB136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FFE3E98-D5E7-7AE8-5CAD-CB1DC6C79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52A1D77-D968-D8A4-A49E-122A1E877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385FC6-CF83-5693-1FD5-52120D9ED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477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FC15A-9A92-82CD-04A3-C94C7CF2F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25CC484-6270-A56E-4E90-D9CD12A8D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FBEFF6B-D1ED-839C-5085-CEFB18E51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CA61EB-1965-1D94-CE11-6ABD8C519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850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FAD06-98CA-D5B2-B130-915ABC0D5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3209B32-B295-5528-AE6B-C9DB5BD95F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2497F-286C-3DF2-7B13-F62B1F461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06D407-919A-130E-5D23-067F5DC0C7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52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41FB0-A70E-02BE-33AB-F1C5CD539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C3A6317-71CB-7C8B-139E-068A8C148E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174C8D-688A-9083-58B2-91B4E393B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86A164-A446-0398-CBAE-A5FC3FC614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977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90765-5194-4BB2-7972-B22FA40FF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CAD6AE6-FD10-B54F-57A8-81938CE8C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58D50D-1B17-242A-6973-22E8CF0C1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35024B-AE5C-8E88-9681-176A62A77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53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B1D0D-5F51-9B66-241F-23BF94B2C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ACB2E25-A973-42D0-5FAF-4B4570111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ED0339-97AA-1A68-806A-30639F8B5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C4ACD1-766A-4B21-6811-81E45E5ED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376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CFD7D-8E14-A4E2-929B-75E2F1B03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6E7B94B-C2D3-43A6-7515-B6E58FE09A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C660C3D-4CC2-A438-79A4-36A3EE43C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1853CE-306E-D2A1-38BD-4FB1187BE8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79F1-8156-464A-8998-933D437E0EE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030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F37A46-D5E8-1A9C-9650-3CE476C5F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99D4CB-DA66-3C01-3864-1DF9625CD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2C7B58-CC8F-2556-4878-A61CED1F6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37C7050-0ADB-6645-5568-7F3720B6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F3893-9EC9-84E2-BDC6-89533F13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07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165C1-2F27-4532-E470-079BC276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885444-57E9-80B5-C9AC-C991750E9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6C96ED-43C6-0967-CCAC-58282EF84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F8CB85-DF14-8D30-09CC-86FEC383F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21F692-EEAF-6B68-D744-52FFBB187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915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62E779B-073C-763C-46DE-1744BAD49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CC415A6-90C3-F034-6F7F-AB5AF452E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0545E4-3599-4483-537B-2143EF28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480062-6B9F-5473-83B4-A392CC9DA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8699B1-05DD-9D83-880D-FB19950E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38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5B648-7D7B-B35A-EDD5-C7D32B43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91E48D-EA3C-DE56-7E36-C74481F6A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F22E92-8494-25A0-18CF-FEC636BE9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F6430B-7977-0CF1-6C90-312CC1AB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11C598-A1AB-BCF3-B862-F0F57998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13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485B3-0A00-B72E-F29B-735A0352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E891AA-F373-ED6E-4FB7-0EBA2E310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7A9181-2D83-2D5C-1BBC-4E3F9141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4A2D74-D863-0FF6-4B97-BCF20CF5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3EE928-C26C-4F7C-CC7F-3D6835A0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6083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547AE-7CC5-9231-0871-0A20B1AD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E8B63F-335C-F06D-37F8-E06C33044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F55460E-E6E1-394B-215A-C4E299F72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2ED2B5-27A5-8B30-86E0-372477FD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669AF3-8C83-C915-7654-826F6F8A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964DDC-FADF-3117-0C28-10D9B623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520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E529E-4C4A-75F9-3B22-6AD5BCF27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CBF2E8-1803-FFC2-7950-B94CC2E3F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E1E5E3-C27F-FC79-A3C5-5D153581B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961C32-0548-21C9-BDD0-B0573A92F7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7BCAA1A-47B5-EF53-3846-58E56766D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69446D-070D-8549-3EAA-73FE4D812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B995175-3B55-58D7-28BA-B266603F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40C4220-2971-568B-1371-EA808552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97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6DA90-4DF7-7BCB-0811-72A56FDC9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817198-5B09-5C6C-8C9E-2E376FDE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0AA783-4495-F184-13FE-A0EFE6C3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61BE9C-A9E2-94E7-DF87-BA844EE3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590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5D8E6AF-BE84-CD28-5F34-82D1C804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F06B81-765D-C96B-9BF8-5217A39A3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D3E7FD-E198-BD2F-A669-654C3810F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923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FE5299-2009-08DE-7858-9475EF626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9FE2C-4AEB-7BBE-B5E8-4660E05A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DFD0C0-157E-52AB-48A8-B8A3D6EA1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DDA009-C1FE-7870-5DD6-6175ADD15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218FF0-4EAE-5E74-D667-72E73759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3AFB06D-720B-60F6-73A1-060D6E78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18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8874C-F7B6-D96D-8978-2B573F9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1AB1BDB-6406-597B-2A90-9B8737218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39F26EE-290D-8C68-A1C2-3EB362B9C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B151D00-2CFC-2E65-AC1A-12FA6B00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D24B2F-7575-2F84-E6AF-7011214FA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156BF3-E983-5F36-CEF5-B6D9A537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917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CFD12D8-B657-47C2-E7E1-35AC1CA8B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EB32A8-3E24-395B-1900-0368348D3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CE8930-591E-27E8-62AE-0500B6FA0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8236B5-9762-3A46-A2B9-E3DFCCEE5CF7}" type="datetimeFigureOut">
              <a:rPr lang="de-DE" smtClean="0"/>
              <a:t>16.12.2025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115025-C95F-538F-86C1-A2D7827D8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C7A223-AE88-C078-D96D-2CE922A02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11B9F2-7954-A743-BDA5-434EA245A1E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38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29D322-8945-7CA5-FC58-AC4242655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8E39F9-41BA-9204-54AA-F87C87D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2FD52FEE-970F-299F-C08E-499AAD96F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88952" cy="799120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FD698CF-AB6C-4DA8-BBBA-FE485727ABD0}"/>
              </a:ext>
            </a:extLst>
          </p:cNvPr>
          <p:cNvSpPr/>
          <p:nvPr/>
        </p:nvSpPr>
        <p:spPr>
          <a:xfrm>
            <a:off x="0" y="0"/>
            <a:ext cx="12192000" cy="7424604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E6BF6D-5F5E-1EA4-7388-D4CFAB6C0BBC}"/>
              </a:ext>
            </a:extLst>
          </p:cNvPr>
          <p:cNvSpPr txBox="1"/>
          <p:nvPr/>
        </p:nvSpPr>
        <p:spPr>
          <a:xfrm>
            <a:off x="3489960" y="2184867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8B00F6C-5227-A70F-F960-8C5E2A1B39E4}"/>
              </a:ext>
            </a:extLst>
          </p:cNvPr>
          <p:cNvSpPr txBox="1"/>
          <p:nvPr/>
        </p:nvSpPr>
        <p:spPr>
          <a:xfrm>
            <a:off x="4183300" y="758948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pic>
        <p:nvPicPr>
          <p:cNvPr id="2" name="Grafik 1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AB63661F-B2AC-9C9E-42B7-1DF28FD28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  <p:pic>
        <p:nvPicPr>
          <p:cNvPr id="6" name="Picture 5" descr="A white letter in a square with a black background&#10;&#10;AI-generated content may be incorrect.">
            <a:extLst>
              <a:ext uri="{FF2B5EF4-FFF2-40B4-BE49-F238E27FC236}">
                <a16:creationId xmlns:a16="http://schemas.microsoft.com/office/drawing/2014/main" id="{FC11DFDC-EC09-8E6F-8D4E-FD95DC5E9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280" y="3351635"/>
            <a:ext cx="2405356" cy="21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0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390E7E-304B-2DD6-593D-4332D4247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A9BE96-AFA2-40F4-FB27-69257596F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58E1DFC5-56FC-CCF9-9430-40ED14ACA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133208"/>
            <a:ext cx="12188952" cy="799120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5473F5F-1F0A-1C00-0CCB-DCA262D4B6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FEFD0F-C282-A8E5-6A6C-7081B7BD6F68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69185E2-5E0D-7A8D-98F2-A9300B60700C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F0AE930-A481-703D-C7FF-C922E925BC02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D0D4CE5-5960-EAEA-AF5E-31660034E7CB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524AF7-F7DB-A8EE-DFA0-401D0685B9C9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DF9FD88-2E0F-819E-24FB-FAED1C2B4ED4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33DAF36-F2C0-BF1A-C6DF-72823473F5A5}"/>
              </a:ext>
            </a:extLst>
          </p:cNvPr>
          <p:cNvSpPr txBox="1"/>
          <p:nvPr/>
        </p:nvSpPr>
        <p:spPr>
          <a:xfrm>
            <a:off x="321869" y="-4604273"/>
            <a:ext cx="256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Oliwier</a:t>
            </a:r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27B98E2-D4B0-C912-5A82-78A7FFFA80B1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175C6E1-8BED-1AAD-23C5-4601F2AFEB05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3EAD236-51E7-1329-B487-CD378874D5E9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3529B82-5D27-024E-2A41-E81B482F194B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1BE1BD4-B9CA-FE47-9E46-6CB3837C19F3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10CD8AD-DC11-3D76-3111-D20009418AB5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1EE150B-27E6-6C3A-3142-A893A23BDE59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55DB90E-44AA-BC23-8CB3-33DBBC7CDD74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Technisches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9B63093-08CB-0FE6-ADB9-2B22DD78EEAE}"/>
              </a:ext>
            </a:extLst>
          </p:cNvPr>
          <p:cNvSpPr txBox="1"/>
          <p:nvPr/>
        </p:nvSpPr>
        <p:spPr>
          <a:xfrm>
            <a:off x="2598866" y="2828836"/>
            <a:ext cx="6994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Nutzen</a:t>
            </a:r>
          </a:p>
        </p:txBody>
      </p:sp>
      <p:pic>
        <p:nvPicPr>
          <p:cNvPr id="37" name="Grafik 36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DD234203-3621-AD1B-C8EE-59285A386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408C2CB-91AA-986E-96F9-3959EE742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059" y="-7990681"/>
            <a:ext cx="1880128" cy="2505390"/>
          </a:xfrm>
          <a:prstGeom prst="rect">
            <a:avLst/>
          </a:prstGeom>
        </p:spPr>
      </p:pic>
      <p:sp>
        <p:nvSpPr>
          <p:cNvPr id="39" name="AutoShape 2">
            <a:extLst>
              <a:ext uri="{FF2B5EF4-FFF2-40B4-BE49-F238E27FC236}">
                <a16:creationId xmlns:a16="http://schemas.microsoft.com/office/drawing/2014/main" id="{9A2D4DB3-754E-D17C-EF22-D9FD6784DC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098EF6DC-E312-010E-C170-8C7365196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970" y="-8616272"/>
            <a:ext cx="1899240" cy="2208122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FD88ECCD-69E6-66D1-56E2-77BD2A393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44" y="-6994545"/>
            <a:ext cx="2716028" cy="2032306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4646B5E4-1E82-115C-63F4-06B7CC40F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2572" y="-9332078"/>
            <a:ext cx="2415792" cy="177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6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F9516-C453-4B35-35B3-9C1A246BC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693316DB-4C47-8200-9AFA-D6F52547F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5921" y="0"/>
            <a:ext cx="15964677" cy="1046661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73FC584-BD54-9ACA-ABD2-A93A0CE3AF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B26A177-FF92-CB2F-180E-943271A8E3E5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81D2D4-50B9-4156-8924-B8B395299E29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233491D-A983-205D-0E17-F9645CA40D7B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234E26F-A52C-94B3-B28D-BD7F79BB1F73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DFE0AA5-CDAE-BE81-BE0F-4DEA929BA5F9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DC52164-5B78-0AC1-7EAB-298B83005257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378A5D-DA43-C820-F314-1EFC703A4D06}"/>
              </a:ext>
            </a:extLst>
          </p:cNvPr>
          <p:cNvSpPr txBox="1"/>
          <p:nvPr/>
        </p:nvSpPr>
        <p:spPr>
          <a:xfrm>
            <a:off x="321869" y="-4604273"/>
            <a:ext cx="256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Oliwier</a:t>
            </a:r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CB73F7-96CB-3732-77AC-199C0F1F9E93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07E386-A7EE-E5FB-F149-71B43D5DA893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B7CDF77-0026-54B4-C2F5-F0751CFE14F0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133ED04-972B-2C37-042B-73C6C2D5EF33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2F9AC84-4750-6268-2BAD-73CAF40FECF4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2A233DF-93D2-0D33-6741-118A53E8F34D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36A247-CB36-62D7-B6CE-D4D9C2654DA6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3760D8E-929D-28AF-A438-C09D668E41C5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832755E-DCF4-8A56-D3C1-9C7099BB7B83}"/>
              </a:ext>
            </a:extLst>
          </p:cNvPr>
          <p:cNvSpPr txBox="1"/>
          <p:nvPr/>
        </p:nvSpPr>
        <p:spPr>
          <a:xfrm>
            <a:off x="-1396111" y="378172"/>
            <a:ext cx="699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Nutzen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6F2E3A-DCA4-118B-523D-7BAA2F83F168}"/>
              </a:ext>
            </a:extLst>
          </p:cNvPr>
          <p:cNvSpPr txBox="1"/>
          <p:nvPr/>
        </p:nvSpPr>
        <p:spPr>
          <a:xfrm rot="16200000">
            <a:off x="-2523003" y="-4393424"/>
            <a:ext cx="7480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OLIWIER PRZEWLOCKI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3070BCB-A915-7A27-1A66-C710427EC966}"/>
              </a:ext>
            </a:extLst>
          </p:cNvPr>
          <p:cNvSpPr txBox="1"/>
          <p:nvPr/>
        </p:nvSpPr>
        <p:spPr>
          <a:xfrm>
            <a:off x="1929514" y="1128132"/>
            <a:ext cx="949833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de-AT" sz="2800" dirty="0"/>
            </a:br>
            <a:endParaRPr lang="de-A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800" b="1" dirty="0">
                <a:solidFill>
                  <a:schemeClr val="bg1"/>
                </a:solidFill>
                <a:latin typeface="Avenir Next" panose="020B0503020202020204" pitchFamily="34" charset="0"/>
              </a:rPr>
              <a:t> </a:t>
            </a:r>
            <a:r>
              <a:rPr lang="de-DE" sz="2800" b="1" dirty="0">
                <a:solidFill>
                  <a:schemeClr val="bg1"/>
                </a:solidFill>
                <a:latin typeface="Avenir Next" panose="020B0503020202020204" pitchFamily="34" charset="0"/>
              </a:rPr>
              <a:t>Entlastet Lehrkräfte durch KI-gestützte Aufbereitung eigener Unterrichtsmaterialien</a:t>
            </a:r>
          </a:p>
          <a:p>
            <a:endParaRPr lang="de-DE" sz="28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chemeClr val="bg1"/>
                </a:solidFill>
                <a:latin typeface="Avenir Next" panose="020B0503020202020204" pitchFamily="34" charset="0"/>
              </a:rPr>
              <a:t>Sicherer Umgang mit sensiblen Bildungsdaten durch lokale Vektordatenbanken</a:t>
            </a:r>
          </a:p>
          <a:p>
            <a:endParaRPr lang="de-DE" sz="28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chemeClr val="bg1"/>
                </a:solidFill>
                <a:latin typeface="Avenir Next" panose="020B0503020202020204" pitchFamily="34" charset="0"/>
              </a:rPr>
              <a:t>Flexibel einsetzbar für unterschiedliche Fachrichtungen und Niveaus</a:t>
            </a:r>
          </a:p>
          <a:p>
            <a:endParaRPr lang="de-DE" sz="2800" dirty="0"/>
          </a:p>
        </p:txBody>
      </p:sp>
      <p:pic>
        <p:nvPicPr>
          <p:cNvPr id="22" name="Grafik 21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94FC9BDD-FBA4-193E-D2B4-1455C35A0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9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6A1AC-3A32-A4C8-E7E0-F4F3DB254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C8982A-422A-B008-DE25-659771CAE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0BE3D5AB-7A83-7853-651D-E9A1D79E5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133208"/>
            <a:ext cx="12188952" cy="799120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43383E7-3A3A-C80A-5718-8CAC39786F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FB8480-D0F2-B968-3032-AEA2E0BFC8B3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A857125-3F53-0AA2-B031-5698AD946069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9FED622-61F0-EE2E-5342-0ECCD3365ED0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F1BF76-0626-118E-70B2-8C4038D16393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9DC7FC5-B4FA-C999-105C-5137DAE59039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53FE20A-979C-0E65-118B-C37FD8FE9303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1A03EB-4221-4FF8-D39F-7507D372E9A9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49C713B-89DA-2629-62C8-9C9410FE2D4D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4AF1D42-396D-9DD6-1E63-810014E032A8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D7AE246-A8F4-437A-27AB-AEE46C4E8B67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9AF81E2-3083-5415-3BFE-DE79E1F7B968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BC13E5-1A30-1CF4-1154-7B86BC16489A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6F0DAF-CE38-2852-D711-D99D230A59D2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A0EF044-3C8F-7D30-CAB4-F492DEFEB3A8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77A70C4-1036-E578-18C6-BA250616B7B9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21856CC-6917-A95B-6752-6FD4B40F9FD6}"/>
              </a:ext>
            </a:extLst>
          </p:cNvPr>
          <p:cNvSpPr txBox="1"/>
          <p:nvPr/>
        </p:nvSpPr>
        <p:spPr>
          <a:xfrm>
            <a:off x="2879075" y="2828836"/>
            <a:ext cx="6433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74C8DCD-9F5C-9508-4C7F-B7B05C1D7C50}"/>
              </a:ext>
            </a:extLst>
          </p:cNvPr>
          <p:cNvSpPr txBox="1"/>
          <p:nvPr/>
        </p:nvSpPr>
        <p:spPr>
          <a:xfrm>
            <a:off x="2879075" y="3777153"/>
            <a:ext cx="6433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2025 bis Jänner 2026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39CCCE47-7D52-C519-A059-C8AE340CE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1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8039A-CE1E-3D6F-B478-B66896186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7FE00E83-4F02-32D9-B3EF-634C499C5AC1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D9B1F4E-309D-9B68-E877-437499CFD1C6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9AAC25D-6B40-E632-4163-C624243A4C57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73DD7B2-5C2E-A040-9915-B19EEDC839CD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FF113CC-DCF0-2488-7A52-FECDC3F108A3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BB6EE22-43AF-82FD-08DD-4D1C2C220082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44EDF-FCE3-D5B3-C736-D87925A0FE72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F743E35-79B0-8A8E-A14B-B4D96FB937B5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F0BD7D-E7F1-470E-7B14-188932D7EB7C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49427B0-C839-A789-D729-6D7059B86C28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3A7071A-A5C1-532A-7F6A-3FFE22776874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29D3C242-03D4-0D4B-CD03-134FFB7D2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634" y="-5562596"/>
            <a:ext cx="47934730" cy="31426524"/>
          </a:xfrm>
          <a:prstGeom prst="rect">
            <a:avLst/>
          </a:prstGeom>
        </p:spPr>
      </p:pic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2080BA85-D167-325D-0183-EE97C5FED2E8}"/>
              </a:ext>
            </a:extLst>
          </p:cNvPr>
          <p:cNvCxnSpPr>
            <a:cxnSpLocks/>
          </p:cNvCxnSpPr>
          <p:nvPr/>
        </p:nvCxnSpPr>
        <p:spPr>
          <a:xfrm flipV="1">
            <a:off x="3180511" y="2346962"/>
            <a:ext cx="5569452" cy="1357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C7C4DA3A-7384-4199-14EE-2162726425FB}"/>
              </a:ext>
            </a:extLst>
          </p:cNvPr>
          <p:cNvCxnSpPr/>
          <p:nvPr/>
        </p:nvCxnSpPr>
        <p:spPr>
          <a:xfrm>
            <a:off x="8749964" y="2331361"/>
            <a:ext cx="5616254" cy="2199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96F3C573-9840-A31E-7044-8780DEA51180}"/>
              </a:ext>
            </a:extLst>
          </p:cNvPr>
          <p:cNvCxnSpPr/>
          <p:nvPr/>
        </p:nvCxnSpPr>
        <p:spPr>
          <a:xfrm flipV="1">
            <a:off x="14397419" y="3704223"/>
            <a:ext cx="4180990" cy="8268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67BD112F-A0BB-0651-DA9D-C5A8C44F101F}"/>
              </a:ext>
            </a:extLst>
          </p:cNvPr>
          <p:cNvCxnSpPr/>
          <p:nvPr/>
        </p:nvCxnSpPr>
        <p:spPr>
          <a:xfrm>
            <a:off x="18594008" y="3704223"/>
            <a:ext cx="2340106" cy="608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06EADB3C-2E5D-6CF1-255F-75CD3DEE9E16}"/>
              </a:ext>
            </a:extLst>
          </p:cNvPr>
          <p:cNvCxnSpPr>
            <a:cxnSpLocks/>
          </p:cNvCxnSpPr>
          <p:nvPr/>
        </p:nvCxnSpPr>
        <p:spPr>
          <a:xfrm flipV="1">
            <a:off x="20934114" y="3813429"/>
            <a:ext cx="265213" cy="499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919739F6-C234-C524-1DAF-52B3277FE8EE}"/>
              </a:ext>
            </a:extLst>
          </p:cNvPr>
          <p:cNvCxnSpPr/>
          <p:nvPr/>
        </p:nvCxnSpPr>
        <p:spPr>
          <a:xfrm>
            <a:off x="21199327" y="3813429"/>
            <a:ext cx="1917227" cy="195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0B9F4EF9-777A-475B-3D02-68BC7E0225BD}"/>
              </a:ext>
            </a:extLst>
          </p:cNvPr>
          <p:cNvCxnSpPr/>
          <p:nvPr/>
        </p:nvCxnSpPr>
        <p:spPr>
          <a:xfrm>
            <a:off x="23116554" y="4008437"/>
            <a:ext cx="1565382" cy="5226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7D5E5609-3E51-C24C-F547-89A310D4BA92}"/>
              </a:ext>
            </a:extLst>
          </p:cNvPr>
          <p:cNvCxnSpPr/>
          <p:nvPr/>
        </p:nvCxnSpPr>
        <p:spPr>
          <a:xfrm flipV="1">
            <a:off x="24705834" y="4312651"/>
            <a:ext cx="191192" cy="218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9E89BFE6-B287-B24F-C9A7-BFB95402BE6B}"/>
              </a:ext>
            </a:extLst>
          </p:cNvPr>
          <p:cNvCxnSpPr>
            <a:cxnSpLocks/>
          </p:cNvCxnSpPr>
          <p:nvPr/>
        </p:nvCxnSpPr>
        <p:spPr>
          <a:xfrm>
            <a:off x="24874377" y="4312651"/>
            <a:ext cx="1719475" cy="1145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4BE21E6C-A704-E389-1F65-3A180C409594}"/>
              </a:ext>
            </a:extLst>
          </p:cNvPr>
          <p:cNvCxnSpPr/>
          <p:nvPr/>
        </p:nvCxnSpPr>
        <p:spPr>
          <a:xfrm>
            <a:off x="26605801" y="4421855"/>
            <a:ext cx="1577331" cy="14153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56E24211-333B-644B-9B1C-C3871BD90F21}"/>
              </a:ext>
            </a:extLst>
          </p:cNvPr>
          <p:cNvCxnSpPr/>
          <p:nvPr/>
        </p:nvCxnSpPr>
        <p:spPr>
          <a:xfrm>
            <a:off x="28207030" y="5849155"/>
            <a:ext cx="1421988" cy="4421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0A8CFD67-3B2F-94E3-3374-B2F217DE2C94}"/>
              </a:ext>
            </a:extLst>
          </p:cNvPr>
          <p:cNvCxnSpPr/>
          <p:nvPr/>
        </p:nvCxnSpPr>
        <p:spPr>
          <a:xfrm flipV="1">
            <a:off x="29640968" y="5837204"/>
            <a:ext cx="2628884" cy="454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4A4C39DC-FB32-6CD9-42FB-933D67E09EAB}"/>
              </a:ext>
            </a:extLst>
          </p:cNvPr>
          <p:cNvCxnSpPr/>
          <p:nvPr/>
        </p:nvCxnSpPr>
        <p:spPr>
          <a:xfrm flipV="1">
            <a:off x="32293753" y="5323378"/>
            <a:ext cx="1254695" cy="5138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4043863A-81FB-3B43-5F25-BA4197C16A08}"/>
              </a:ext>
            </a:extLst>
          </p:cNvPr>
          <p:cNvCxnSpPr/>
          <p:nvPr/>
        </p:nvCxnSpPr>
        <p:spPr>
          <a:xfrm>
            <a:off x="33560397" y="5323378"/>
            <a:ext cx="1410037" cy="95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BBC9E567-4902-1C98-AF04-8112628CA35A}"/>
              </a:ext>
            </a:extLst>
          </p:cNvPr>
          <p:cNvCxnSpPr/>
          <p:nvPr/>
        </p:nvCxnSpPr>
        <p:spPr>
          <a:xfrm>
            <a:off x="34982385" y="5418974"/>
            <a:ext cx="1577331" cy="8723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5F396A1D-461E-21C9-6B9F-3E1C28758B75}"/>
              </a:ext>
            </a:extLst>
          </p:cNvPr>
          <p:cNvCxnSpPr/>
          <p:nvPr/>
        </p:nvCxnSpPr>
        <p:spPr>
          <a:xfrm>
            <a:off x="36559716" y="6291286"/>
            <a:ext cx="14817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3DD92E31-7154-CF30-4A06-361333081CFC}"/>
              </a:ext>
            </a:extLst>
          </p:cNvPr>
          <p:cNvCxnSpPr/>
          <p:nvPr/>
        </p:nvCxnSpPr>
        <p:spPr>
          <a:xfrm>
            <a:off x="38041451" y="6291286"/>
            <a:ext cx="1338342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8FD2CD10-4053-F5F3-323C-023B654DE88D}"/>
              </a:ext>
            </a:extLst>
          </p:cNvPr>
          <p:cNvCxnSpPr/>
          <p:nvPr/>
        </p:nvCxnSpPr>
        <p:spPr>
          <a:xfrm flipV="1">
            <a:off x="39367843" y="6446628"/>
            <a:ext cx="1218845" cy="740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CAC9008-1EE2-F0DA-51D6-2C3543A2085D}"/>
              </a:ext>
            </a:extLst>
          </p:cNvPr>
          <p:cNvCxnSpPr/>
          <p:nvPr/>
        </p:nvCxnSpPr>
        <p:spPr>
          <a:xfrm>
            <a:off x="40610589" y="6446628"/>
            <a:ext cx="1649027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18FC5B43-0BB4-C4E2-CAD8-5B16E46DDE2C}"/>
              </a:ext>
            </a:extLst>
          </p:cNvPr>
          <p:cNvCxnSpPr/>
          <p:nvPr/>
        </p:nvCxnSpPr>
        <p:spPr>
          <a:xfrm>
            <a:off x="42259615" y="7366738"/>
            <a:ext cx="2557189" cy="1266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E48B31A2-C309-10E5-3D08-4BA2FDD136BD}"/>
              </a:ext>
            </a:extLst>
          </p:cNvPr>
          <p:cNvCxnSpPr/>
          <p:nvPr/>
        </p:nvCxnSpPr>
        <p:spPr>
          <a:xfrm>
            <a:off x="44816804" y="8657282"/>
            <a:ext cx="2270400" cy="645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8132A51-7F80-ED91-F7FB-5E9F3BFB40CE}"/>
              </a:ext>
            </a:extLst>
          </p:cNvPr>
          <p:cNvCxnSpPr>
            <a:endCxn id="182" idx="3"/>
          </p:cNvCxnSpPr>
          <p:nvPr/>
        </p:nvCxnSpPr>
        <p:spPr>
          <a:xfrm>
            <a:off x="47099153" y="9302553"/>
            <a:ext cx="817943" cy="848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E9431292-1172-5B61-231D-06867FC252A1}"/>
              </a:ext>
            </a:extLst>
          </p:cNvPr>
          <p:cNvSpPr/>
          <p:nvPr/>
        </p:nvSpPr>
        <p:spPr>
          <a:xfrm>
            <a:off x="8627965" y="2224963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85B98A98-7554-3AEE-F185-3CE93A2B703B}"/>
              </a:ext>
            </a:extLst>
          </p:cNvPr>
          <p:cNvSpPr/>
          <p:nvPr/>
        </p:nvSpPr>
        <p:spPr>
          <a:xfrm>
            <a:off x="14268118" y="4431770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B5451C71-EACB-D51E-2E61-ADC5D4F81B60}"/>
              </a:ext>
            </a:extLst>
          </p:cNvPr>
          <p:cNvSpPr/>
          <p:nvPr/>
        </p:nvSpPr>
        <p:spPr>
          <a:xfrm>
            <a:off x="18472009" y="3582225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2EAB097B-5D0F-0F7E-9F83-B96B619FDC7F}"/>
              </a:ext>
            </a:extLst>
          </p:cNvPr>
          <p:cNvSpPr/>
          <p:nvPr/>
        </p:nvSpPr>
        <p:spPr>
          <a:xfrm>
            <a:off x="22994557" y="388643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6BDC5C07-8B6E-AD45-B55E-D76E68892527}"/>
              </a:ext>
            </a:extLst>
          </p:cNvPr>
          <p:cNvSpPr/>
          <p:nvPr/>
        </p:nvSpPr>
        <p:spPr>
          <a:xfrm>
            <a:off x="26500786" y="4312651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7274E901-A722-FDEA-A240-6D7EAF5053D3}"/>
              </a:ext>
            </a:extLst>
          </p:cNvPr>
          <p:cNvSpPr/>
          <p:nvPr/>
        </p:nvSpPr>
        <p:spPr>
          <a:xfrm>
            <a:off x="29508946" y="6169287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3CB9C16A-5E92-1FFA-081B-991CA0656DA5}"/>
              </a:ext>
            </a:extLst>
          </p:cNvPr>
          <p:cNvSpPr/>
          <p:nvPr/>
        </p:nvSpPr>
        <p:spPr>
          <a:xfrm>
            <a:off x="33426447" y="5201379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0BDF7AA7-CABF-41AC-4202-3D5CD1B209D6}"/>
              </a:ext>
            </a:extLst>
          </p:cNvPr>
          <p:cNvSpPr/>
          <p:nvPr/>
        </p:nvSpPr>
        <p:spPr>
          <a:xfrm>
            <a:off x="36449670" y="616194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848A3236-BEFB-23FB-8D43-9C8FE3A23F5B}"/>
              </a:ext>
            </a:extLst>
          </p:cNvPr>
          <p:cNvSpPr/>
          <p:nvPr/>
        </p:nvSpPr>
        <p:spPr>
          <a:xfrm>
            <a:off x="39245845" y="706549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03A4A16-DEDD-50BD-1809-3982D0CACBB8}"/>
              </a:ext>
            </a:extLst>
          </p:cNvPr>
          <p:cNvSpPr/>
          <p:nvPr/>
        </p:nvSpPr>
        <p:spPr>
          <a:xfrm>
            <a:off x="40476641" y="632554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B93C424-D74F-09F6-3F00-8D34D15DEB14}"/>
              </a:ext>
            </a:extLst>
          </p:cNvPr>
          <p:cNvSpPr/>
          <p:nvPr/>
        </p:nvSpPr>
        <p:spPr>
          <a:xfrm>
            <a:off x="44694805" y="853528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10EAA322-773D-BBBD-A0B7-2F32ACCC5377}"/>
              </a:ext>
            </a:extLst>
          </p:cNvPr>
          <p:cNvSpPr/>
          <p:nvPr/>
        </p:nvSpPr>
        <p:spPr>
          <a:xfrm>
            <a:off x="46965205" y="918055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D09C486-E797-3E2D-3FF1-046D5CE9A90B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DD1C9CA-D237-392A-B5BA-5DAC03AEC734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15DCDE0-2A03-FEC0-3B40-59CDD70B7842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6F52D85-7257-F210-C04A-9A5CDBE20827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DD7A6B4-56AE-4421-7A34-64A2308A481B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66800CFA-B918-B320-F886-A85EAA5D58E0}"/>
              </a:ext>
            </a:extLst>
          </p:cNvPr>
          <p:cNvCxnSpPr/>
          <p:nvPr/>
        </p:nvCxnSpPr>
        <p:spPr>
          <a:xfrm flipV="1">
            <a:off x="-17634" y="3328365"/>
            <a:ext cx="1399743" cy="3110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739ED7E0-A907-8437-A0E2-3BE00F974708}"/>
              </a:ext>
            </a:extLst>
          </p:cNvPr>
          <p:cNvCxnSpPr/>
          <p:nvPr/>
        </p:nvCxnSpPr>
        <p:spPr>
          <a:xfrm>
            <a:off x="1386430" y="3329806"/>
            <a:ext cx="1794082" cy="374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E375F506-037D-D4FF-DC58-F02E9E719C53}"/>
              </a:ext>
            </a:extLst>
          </p:cNvPr>
          <p:cNvSpPr/>
          <p:nvPr/>
        </p:nvSpPr>
        <p:spPr>
          <a:xfrm>
            <a:off x="3074112" y="3569173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F144A01-21C0-5540-B490-FD7D831F0A5A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67CE468-DBF3-1943-82EF-4FD1D18C50FE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64DF19C-53C3-1EBA-9B25-3BCA549EF6CF}"/>
              </a:ext>
            </a:extLst>
          </p:cNvPr>
          <p:cNvSpPr txBox="1"/>
          <p:nvPr/>
        </p:nvSpPr>
        <p:spPr>
          <a:xfrm>
            <a:off x="2549794" y="3251161"/>
            <a:ext cx="1308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18.10.2025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3FEEA71-86A2-980B-B92C-529F8FC6C6A9}"/>
              </a:ext>
            </a:extLst>
          </p:cNvPr>
          <p:cNvSpPr txBox="1"/>
          <p:nvPr/>
        </p:nvSpPr>
        <p:spPr>
          <a:xfrm>
            <a:off x="1539034" y="3848139"/>
            <a:ext cx="3314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Machbarkeitsstudio durchgeführt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68C9959C-7B2E-C747-DADD-07A0814559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3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4BC45-E2B9-CAE0-5129-D81526E89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7E12DA2D-F665-F62C-7F8A-6B8C423543A7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5765EA-DE7E-DE0A-EA29-2868C0B8401F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B7E4079-6E2A-9485-C587-BF97C19DB860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F5CE89-AAFA-B060-F48B-1B7D32663D82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D4D9CFD-5109-1E58-D5FB-CF05C7E79E49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71F5D85-951D-33A6-2AE2-1C8009B92C82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8E9DE9-A2CF-6658-E586-B28567AABEC7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B98495C-9A74-D060-3760-585995B88B45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58C67C2-5E3C-D421-CA14-84CE9A45A170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6C24A8-3368-ADD0-051B-09A770128265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203AAE-55AF-521F-2F90-B7E72FE22B9D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FA1D0518-B657-C27D-076E-90C998726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634" y="-5562596"/>
            <a:ext cx="47934730" cy="31426524"/>
          </a:xfrm>
          <a:prstGeom prst="rect">
            <a:avLst/>
          </a:prstGeom>
        </p:spPr>
      </p:pic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0D5FB26F-FA9D-EFDE-1CE6-2D33AE6EEA57}"/>
              </a:ext>
            </a:extLst>
          </p:cNvPr>
          <p:cNvCxnSpPr/>
          <p:nvPr/>
        </p:nvCxnSpPr>
        <p:spPr>
          <a:xfrm>
            <a:off x="8749964" y="2331361"/>
            <a:ext cx="5616254" cy="2199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2513C24F-46AB-D097-320A-4D613D9D5E0D}"/>
              </a:ext>
            </a:extLst>
          </p:cNvPr>
          <p:cNvCxnSpPr/>
          <p:nvPr/>
        </p:nvCxnSpPr>
        <p:spPr>
          <a:xfrm flipV="1">
            <a:off x="14397419" y="3704223"/>
            <a:ext cx="4180990" cy="8268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B7014F9C-431F-0DA6-07AA-74D6B663DA23}"/>
              </a:ext>
            </a:extLst>
          </p:cNvPr>
          <p:cNvCxnSpPr/>
          <p:nvPr/>
        </p:nvCxnSpPr>
        <p:spPr>
          <a:xfrm>
            <a:off x="18594008" y="3704223"/>
            <a:ext cx="2340106" cy="608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25527725-083A-7B35-92C3-CA66D3617F8C}"/>
              </a:ext>
            </a:extLst>
          </p:cNvPr>
          <p:cNvCxnSpPr>
            <a:cxnSpLocks/>
          </p:cNvCxnSpPr>
          <p:nvPr/>
        </p:nvCxnSpPr>
        <p:spPr>
          <a:xfrm flipV="1">
            <a:off x="20934114" y="3813429"/>
            <a:ext cx="265213" cy="499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47EAC750-E7C0-F72B-B3D3-81B0BE969453}"/>
              </a:ext>
            </a:extLst>
          </p:cNvPr>
          <p:cNvCxnSpPr/>
          <p:nvPr/>
        </p:nvCxnSpPr>
        <p:spPr>
          <a:xfrm>
            <a:off x="21199327" y="3813429"/>
            <a:ext cx="1917227" cy="195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CF8A22A1-954D-BEEA-A4F7-8314D9B0245E}"/>
              </a:ext>
            </a:extLst>
          </p:cNvPr>
          <p:cNvCxnSpPr/>
          <p:nvPr/>
        </p:nvCxnSpPr>
        <p:spPr>
          <a:xfrm>
            <a:off x="23116554" y="4008437"/>
            <a:ext cx="1565382" cy="5226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7C436134-032C-8971-8DBB-93202D8BC6D6}"/>
              </a:ext>
            </a:extLst>
          </p:cNvPr>
          <p:cNvCxnSpPr/>
          <p:nvPr/>
        </p:nvCxnSpPr>
        <p:spPr>
          <a:xfrm flipV="1">
            <a:off x="24705834" y="4312651"/>
            <a:ext cx="191192" cy="218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93F7106D-5AE6-D9BF-4EFA-1CBD3CEBE3D5}"/>
              </a:ext>
            </a:extLst>
          </p:cNvPr>
          <p:cNvCxnSpPr>
            <a:cxnSpLocks/>
          </p:cNvCxnSpPr>
          <p:nvPr/>
        </p:nvCxnSpPr>
        <p:spPr>
          <a:xfrm>
            <a:off x="24874377" y="4312651"/>
            <a:ext cx="1719475" cy="1145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58D16F48-0386-FAC3-FA1A-55A96A5FB4EE}"/>
              </a:ext>
            </a:extLst>
          </p:cNvPr>
          <p:cNvCxnSpPr/>
          <p:nvPr/>
        </p:nvCxnSpPr>
        <p:spPr>
          <a:xfrm>
            <a:off x="26605801" y="4421855"/>
            <a:ext cx="1577331" cy="14153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25C68690-FE47-24BD-CE0A-AB7AFB3AA82D}"/>
              </a:ext>
            </a:extLst>
          </p:cNvPr>
          <p:cNvCxnSpPr/>
          <p:nvPr/>
        </p:nvCxnSpPr>
        <p:spPr>
          <a:xfrm>
            <a:off x="28207030" y="5849155"/>
            <a:ext cx="1421988" cy="4421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2FE0B269-2451-8DD1-50E2-D2CFBB0C9F44}"/>
              </a:ext>
            </a:extLst>
          </p:cNvPr>
          <p:cNvCxnSpPr/>
          <p:nvPr/>
        </p:nvCxnSpPr>
        <p:spPr>
          <a:xfrm flipV="1">
            <a:off x="29640968" y="5837204"/>
            <a:ext cx="2628884" cy="454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CE46E52-604C-D2BD-24F1-371B5E5F6228}"/>
              </a:ext>
            </a:extLst>
          </p:cNvPr>
          <p:cNvCxnSpPr/>
          <p:nvPr/>
        </p:nvCxnSpPr>
        <p:spPr>
          <a:xfrm flipV="1">
            <a:off x="32293753" y="5323378"/>
            <a:ext cx="1254695" cy="5138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AF6D2B51-1283-4B2F-BD41-3D613DDA7258}"/>
              </a:ext>
            </a:extLst>
          </p:cNvPr>
          <p:cNvCxnSpPr/>
          <p:nvPr/>
        </p:nvCxnSpPr>
        <p:spPr>
          <a:xfrm>
            <a:off x="33560397" y="5323378"/>
            <a:ext cx="1410037" cy="95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BAA6A64B-7FEE-2989-8CBC-2979FEB16765}"/>
              </a:ext>
            </a:extLst>
          </p:cNvPr>
          <p:cNvCxnSpPr/>
          <p:nvPr/>
        </p:nvCxnSpPr>
        <p:spPr>
          <a:xfrm>
            <a:off x="34982385" y="5418974"/>
            <a:ext cx="1577331" cy="8723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2B987978-9618-A64B-1EA9-BC0043401DC7}"/>
              </a:ext>
            </a:extLst>
          </p:cNvPr>
          <p:cNvCxnSpPr/>
          <p:nvPr/>
        </p:nvCxnSpPr>
        <p:spPr>
          <a:xfrm>
            <a:off x="36559716" y="6291286"/>
            <a:ext cx="14817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0E39E92E-4E84-0027-2876-CA168B122D9A}"/>
              </a:ext>
            </a:extLst>
          </p:cNvPr>
          <p:cNvCxnSpPr/>
          <p:nvPr/>
        </p:nvCxnSpPr>
        <p:spPr>
          <a:xfrm>
            <a:off x="38041451" y="6291286"/>
            <a:ext cx="1338342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7A5B72C3-2531-16E7-E00F-9D3F026878C1}"/>
              </a:ext>
            </a:extLst>
          </p:cNvPr>
          <p:cNvCxnSpPr/>
          <p:nvPr/>
        </p:nvCxnSpPr>
        <p:spPr>
          <a:xfrm flipV="1">
            <a:off x="39367843" y="6446628"/>
            <a:ext cx="1218845" cy="740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35D5FBD0-B644-1226-3815-A80577BD6E88}"/>
              </a:ext>
            </a:extLst>
          </p:cNvPr>
          <p:cNvCxnSpPr/>
          <p:nvPr/>
        </p:nvCxnSpPr>
        <p:spPr>
          <a:xfrm>
            <a:off x="40610589" y="6446628"/>
            <a:ext cx="1649027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E489A0D2-003D-B3FE-D7B0-E13C4EAEABC6}"/>
              </a:ext>
            </a:extLst>
          </p:cNvPr>
          <p:cNvCxnSpPr/>
          <p:nvPr/>
        </p:nvCxnSpPr>
        <p:spPr>
          <a:xfrm>
            <a:off x="42259615" y="7366738"/>
            <a:ext cx="2557189" cy="1266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087C4C66-603F-1B4B-91E2-5CE96C318DE8}"/>
              </a:ext>
            </a:extLst>
          </p:cNvPr>
          <p:cNvCxnSpPr/>
          <p:nvPr/>
        </p:nvCxnSpPr>
        <p:spPr>
          <a:xfrm>
            <a:off x="44816804" y="8657282"/>
            <a:ext cx="2270400" cy="645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27F598D2-6C03-31B6-ECAB-95BA7FE23316}"/>
              </a:ext>
            </a:extLst>
          </p:cNvPr>
          <p:cNvCxnSpPr>
            <a:endCxn id="182" idx="3"/>
          </p:cNvCxnSpPr>
          <p:nvPr/>
        </p:nvCxnSpPr>
        <p:spPr>
          <a:xfrm>
            <a:off x="47099153" y="9302553"/>
            <a:ext cx="817943" cy="848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09C7459B-2F67-1A5F-83EE-DB1899656790}"/>
              </a:ext>
            </a:extLst>
          </p:cNvPr>
          <p:cNvSpPr/>
          <p:nvPr/>
        </p:nvSpPr>
        <p:spPr>
          <a:xfrm>
            <a:off x="14268118" y="4431770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68566D84-4771-A98A-4D56-065C13264427}"/>
              </a:ext>
            </a:extLst>
          </p:cNvPr>
          <p:cNvSpPr/>
          <p:nvPr/>
        </p:nvSpPr>
        <p:spPr>
          <a:xfrm>
            <a:off x="18472009" y="3582225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113050F3-5454-98C5-DF78-47DCAA9405D6}"/>
              </a:ext>
            </a:extLst>
          </p:cNvPr>
          <p:cNvSpPr/>
          <p:nvPr/>
        </p:nvSpPr>
        <p:spPr>
          <a:xfrm>
            <a:off x="22994557" y="388643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1DF13EF9-17E5-3014-B3C8-4358B3CCFA0E}"/>
              </a:ext>
            </a:extLst>
          </p:cNvPr>
          <p:cNvSpPr/>
          <p:nvPr/>
        </p:nvSpPr>
        <p:spPr>
          <a:xfrm>
            <a:off x="26500786" y="4312651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08B38F26-6F0A-178F-4C35-6379D078BFFC}"/>
              </a:ext>
            </a:extLst>
          </p:cNvPr>
          <p:cNvSpPr/>
          <p:nvPr/>
        </p:nvSpPr>
        <p:spPr>
          <a:xfrm>
            <a:off x="29508946" y="6169287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69170D3-E0FA-7805-EAAD-2A6CCB223C03}"/>
              </a:ext>
            </a:extLst>
          </p:cNvPr>
          <p:cNvSpPr/>
          <p:nvPr/>
        </p:nvSpPr>
        <p:spPr>
          <a:xfrm>
            <a:off x="33426447" y="5201379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73E393C-4180-3A44-FA3B-7DD8C0C2C833}"/>
              </a:ext>
            </a:extLst>
          </p:cNvPr>
          <p:cNvSpPr/>
          <p:nvPr/>
        </p:nvSpPr>
        <p:spPr>
          <a:xfrm>
            <a:off x="36449670" y="616194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7A9B75D7-3856-577C-9CDE-A35E8A4CD2D5}"/>
              </a:ext>
            </a:extLst>
          </p:cNvPr>
          <p:cNvSpPr/>
          <p:nvPr/>
        </p:nvSpPr>
        <p:spPr>
          <a:xfrm>
            <a:off x="39245845" y="706549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3EC25BC4-0000-AD82-1540-CE21000E72E1}"/>
              </a:ext>
            </a:extLst>
          </p:cNvPr>
          <p:cNvSpPr/>
          <p:nvPr/>
        </p:nvSpPr>
        <p:spPr>
          <a:xfrm>
            <a:off x="40476641" y="632554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374496C-0F13-15AF-3378-ED455CEEC9D3}"/>
              </a:ext>
            </a:extLst>
          </p:cNvPr>
          <p:cNvSpPr/>
          <p:nvPr/>
        </p:nvSpPr>
        <p:spPr>
          <a:xfrm>
            <a:off x="44694805" y="853528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4DEE551-5381-C7AF-E2F0-E6549FEF5E18}"/>
              </a:ext>
            </a:extLst>
          </p:cNvPr>
          <p:cNvSpPr/>
          <p:nvPr/>
        </p:nvSpPr>
        <p:spPr>
          <a:xfrm>
            <a:off x="46965205" y="918055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95D405B-2EA2-4FF1-0883-EBE16D1EFC7C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8FF153E-CD4E-1D17-AA4E-742282DA8F82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BA60356-6AFF-4B05-5003-8BEEECEC1AF8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F8B6ED4-9149-2A93-A3B4-E3626313FB4C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75107BD-27CA-B19B-E3B6-1DE7059ED806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F70ED09-05BF-EFB2-EA4B-E3B49DC96A7D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FEF6B4D-0F16-7B2E-77C2-0BC322A19F9E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25B90B4-0B16-E0D4-BADB-0065B0070C62}"/>
              </a:ext>
            </a:extLst>
          </p:cNvPr>
          <p:cNvCxnSpPr/>
          <p:nvPr/>
        </p:nvCxnSpPr>
        <p:spPr>
          <a:xfrm flipV="1">
            <a:off x="-17634" y="3328365"/>
            <a:ext cx="1399743" cy="3110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83F988A5-54D5-425D-3764-355ED0658C28}"/>
              </a:ext>
            </a:extLst>
          </p:cNvPr>
          <p:cNvCxnSpPr/>
          <p:nvPr/>
        </p:nvCxnSpPr>
        <p:spPr>
          <a:xfrm>
            <a:off x="1386430" y="3329806"/>
            <a:ext cx="1794082" cy="374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857E6799-E7F8-4918-EAB9-D429D7C9469B}"/>
              </a:ext>
            </a:extLst>
          </p:cNvPr>
          <p:cNvCxnSpPr>
            <a:cxnSpLocks/>
          </p:cNvCxnSpPr>
          <p:nvPr/>
        </p:nvCxnSpPr>
        <p:spPr>
          <a:xfrm flipV="1">
            <a:off x="3180511" y="2346962"/>
            <a:ext cx="5569452" cy="1357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8FD460DD-9F8A-79AA-548A-5F0791F0BB80}"/>
              </a:ext>
            </a:extLst>
          </p:cNvPr>
          <p:cNvSpPr/>
          <p:nvPr/>
        </p:nvSpPr>
        <p:spPr>
          <a:xfrm>
            <a:off x="8627965" y="2224963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91049BC-2FAF-14A9-312B-CF53B34682B1}"/>
              </a:ext>
            </a:extLst>
          </p:cNvPr>
          <p:cNvSpPr/>
          <p:nvPr/>
        </p:nvSpPr>
        <p:spPr>
          <a:xfrm>
            <a:off x="3074112" y="3569173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A080BB-C458-7D0C-ECBA-B627BA2A2297}"/>
              </a:ext>
            </a:extLst>
          </p:cNvPr>
          <p:cNvSpPr txBox="1"/>
          <p:nvPr/>
        </p:nvSpPr>
        <p:spPr>
          <a:xfrm>
            <a:off x="8119442" y="1940651"/>
            <a:ext cx="1303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26.10.2025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3B516AB-840F-6807-6A89-3AB10ACEFA9E}"/>
              </a:ext>
            </a:extLst>
          </p:cNvPr>
          <p:cNvSpPr txBox="1"/>
          <p:nvPr/>
        </p:nvSpPr>
        <p:spPr>
          <a:xfrm>
            <a:off x="7672410" y="2510444"/>
            <a:ext cx="2155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Frontend funktionsfähig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4ECAE57C-45D0-3601-912B-EB0252D9D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86500-12F2-5DA4-7F16-0DEC27791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4C634177-81C1-A922-140B-0EB23FBA1F66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849D837-D4F2-B210-B8A5-9F041CEE2288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008230-78E3-8EE6-7229-188BEEA57D3D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99147AF-A80A-7308-47EB-B33F073B0801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0D7E4F-C311-0D7B-E063-350CBBBA1CAD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EBCC89D-4164-08CA-C63D-BD69EB5B7786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13FDFA3-4832-BC03-3F8F-4CFCEDB2D7EE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6401A0-EAE5-05C8-364E-AD01F14346C1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49ECE6A-4273-BABC-0A32-29EEBCFC87AA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6CDE615-5CE6-8FAE-67D5-898EC4BAF634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AD4CCBC-483E-89D7-9A00-58BFA85FB4B7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7496ACC7-7963-5827-9AC7-772FD62FA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258914" y="-5562596"/>
            <a:ext cx="47934730" cy="31426524"/>
          </a:xfrm>
          <a:prstGeom prst="rect">
            <a:avLst/>
          </a:prstGeom>
        </p:spPr>
      </p:pic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3EC1214D-82A4-0BF8-4421-888E04828A17}"/>
              </a:ext>
            </a:extLst>
          </p:cNvPr>
          <p:cNvCxnSpPr/>
          <p:nvPr/>
        </p:nvCxnSpPr>
        <p:spPr>
          <a:xfrm flipV="1">
            <a:off x="4156139" y="3704223"/>
            <a:ext cx="4180990" cy="8268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B6B3FEE4-09A2-F63B-C2E2-9A479F6FA427}"/>
              </a:ext>
            </a:extLst>
          </p:cNvPr>
          <p:cNvCxnSpPr/>
          <p:nvPr/>
        </p:nvCxnSpPr>
        <p:spPr>
          <a:xfrm>
            <a:off x="8352728" y="3704223"/>
            <a:ext cx="2340106" cy="608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4B22D840-0C77-D490-0290-0CFAF7888F0D}"/>
              </a:ext>
            </a:extLst>
          </p:cNvPr>
          <p:cNvCxnSpPr>
            <a:cxnSpLocks/>
          </p:cNvCxnSpPr>
          <p:nvPr/>
        </p:nvCxnSpPr>
        <p:spPr>
          <a:xfrm flipV="1">
            <a:off x="10692834" y="3813429"/>
            <a:ext cx="265213" cy="499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4DF2DE50-9509-324A-DFFC-C0896904918E}"/>
              </a:ext>
            </a:extLst>
          </p:cNvPr>
          <p:cNvCxnSpPr/>
          <p:nvPr/>
        </p:nvCxnSpPr>
        <p:spPr>
          <a:xfrm>
            <a:off x="10958047" y="3813429"/>
            <a:ext cx="1917227" cy="195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7AA05FAD-3E29-1D3E-A1A2-82E5AEA89E5B}"/>
              </a:ext>
            </a:extLst>
          </p:cNvPr>
          <p:cNvCxnSpPr/>
          <p:nvPr/>
        </p:nvCxnSpPr>
        <p:spPr>
          <a:xfrm>
            <a:off x="12875274" y="4008437"/>
            <a:ext cx="1565382" cy="5226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88F44200-6A0A-0090-9FD1-64606C2BE1D5}"/>
              </a:ext>
            </a:extLst>
          </p:cNvPr>
          <p:cNvCxnSpPr/>
          <p:nvPr/>
        </p:nvCxnSpPr>
        <p:spPr>
          <a:xfrm flipV="1">
            <a:off x="14464554" y="4312651"/>
            <a:ext cx="191192" cy="218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94F4BC6-935A-3199-AA90-0BA62CFB4018}"/>
              </a:ext>
            </a:extLst>
          </p:cNvPr>
          <p:cNvCxnSpPr>
            <a:cxnSpLocks/>
          </p:cNvCxnSpPr>
          <p:nvPr/>
        </p:nvCxnSpPr>
        <p:spPr>
          <a:xfrm>
            <a:off x="14633097" y="4312651"/>
            <a:ext cx="1719475" cy="1145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18F9CBE0-266C-4FCC-72A4-392DAE51C7C4}"/>
              </a:ext>
            </a:extLst>
          </p:cNvPr>
          <p:cNvCxnSpPr/>
          <p:nvPr/>
        </p:nvCxnSpPr>
        <p:spPr>
          <a:xfrm>
            <a:off x="16364521" y="4421855"/>
            <a:ext cx="1577331" cy="14153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DD368D02-B98A-1FB1-7AFD-9A73B8C40B14}"/>
              </a:ext>
            </a:extLst>
          </p:cNvPr>
          <p:cNvCxnSpPr/>
          <p:nvPr/>
        </p:nvCxnSpPr>
        <p:spPr>
          <a:xfrm>
            <a:off x="17965750" y="5849155"/>
            <a:ext cx="1421988" cy="4421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8E7D1A21-C60B-072A-1ECC-6D3D263FC83B}"/>
              </a:ext>
            </a:extLst>
          </p:cNvPr>
          <p:cNvCxnSpPr/>
          <p:nvPr/>
        </p:nvCxnSpPr>
        <p:spPr>
          <a:xfrm flipV="1">
            <a:off x="19399688" y="5837204"/>
            <a:ext cx="2628884" cy="454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EBC09735-888E-EFDC-7BBA-80A464E28E52}"/>
              </a:ext>
            </a:extLst>
          </p:cNvPr>
          <p:cNvCxnSpPr/>
          <p:nvPr/>
        </p:nvCxnSpPr>
        <p:spPr>
          <a:xfrm flipV="1">
            <a:off x="22052473" y="5323378"/>
            <a:ext cx="1254695" cy="5138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1DD90276-C079-9CFB-D638-518F8608CD08}"/>
              </a:ext>
            </a:extLst>
          </p:cNvPr>
          <p:cNvCxnSpPr/>
          <p:nvPr/>
        </p:nvCxnSpPr>
        <p:spPr>
          <a:xfrm>
            <a:off x="23319117" y="5323378"/>
            <a:ext cx="1410037" cy="95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D61277E1-7B74-9E7D-AF95-839CDCBE9486}"/>
              </a:ext>
            </a:extLst>
          </p:cNvPr>
          <p:cNvCxnSpPr/>
          <p:nvPr/>
        </p:nvCxnSpPr>
        <p:spPr>
          <a:xfrm>
            <a:off x="24741105" y="5418974"/>
            <a:ext cx="1577331" cy="8723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E86508B5-3125-E2B6-F6F5-A2E8046C0523}"/>
              </a:ext>
            </a:extLst>
          </p:cNvPr>
          <p:cNvCxnSpPr/>
          <p:nvPr/>
        </p:nvCxnSpPr>
        <p:spPr>
          <a:xfrm>
            <a:off x="26318436" y="6291286"/>
            <a:ext cx="14817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3EDCF662-40A1-F636-2A73-03B54761E3A3}"/>
              </a:ext>
            </a:extLst>
          </p:cNvPr>
          <p:cNvCxnSpPr/>
          <p:nvPr/>
        </p:nvCxnSpPr>
        <p:spPr>
          <a:xfrm>
            <a:off x="27800171" y="6291286"/>
            <a:ext cx="1338342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C8F7BC5A-0E9C-A2E6-E77F-3E93F85EF307}"/>
              </a:ext>
            </a:extLst>
          </p:cNvPr>
          <p:cNvCxnSpPr/>
          <p:nvPr/>
        </p:nvCxnSpPr>
        <p:spPr>
          <a:xfrm flipV="1">
            <a:off x="29126563" y="6446628"/>
            <a:ext cx="1218845" cy="740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C81E1D9A-04CE-622C-5910-D044A2A56E19}"/>
              </a:ext>
            </a:extLst>
          </p:cNvPr>
          <p:cNvCxnSpPr/>
          <p:nvPr/>
        </p:nvCxnSpPr>
        <p:spPr>
          <a:xfrm>
            <a:off x="30369309" y="6446628"/>
            <a:ext cx="1649027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30C2105C-21E6-43B7-7CD9-CFB10FEA3B7B}"/>
              </a:ext>
            </a:extLst>
          </p:cNvPr>
          <p:cNvCxnSpPr/>
          <p:nvPr/>
        </p:nvCxnSpPr>
        <p:spPr>
          <a:xfrm>
            <a:off x="32018335" y="7366738"/>
            <a:ext cx="2557189" cy="1266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921CB997-1EE9-4AA2-EF5F-39421FFE49C3}"/>
              </a:ext>
            </a:extLst>
          </p:cNvPr>
          <p:cNvCxnSpPr/>
          <p:nvPr/>
        </p:nvCxnSpPr>
        <p:spPr>
          <a:xfrm>
            <a:off x="34575524" y="8657282"/>
            <a:ext cx="2270400" cy="645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BBA728D5-06C3-A387-88CC-580A7AD24E7B}"/>
              </a:ext>
            </a:extLst>
          </p:cNvPr>
          <p:cNvCxnSpPr>
            <a:endCxn id="182" idx="3"/>
          </p:cNvCxnSpPr>
          <p:nvPr/>
        </p:nvCxnSpPr>
        <p:spPr>
          <a:xfrm>
            <a:off x="36857873" y="9302553"/>
            <a:ext cx="817943" cy="848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77764802-54B3-11AD-DADE-F6B6252E4F05}"/>
              </a:ext>
            </a:extLst>
          </p:cNvPr>
          <p:cNvSpPr/>
          <p:nvPr/>
        </p:nvSpPr>
        <p:spPr>
          <a:xfrm>
            <a:off x="8230729" y="3582225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9E1DADCA-454F-895E-9166-38BF76E0E8E5}"/>
              </a:ext>
            </a:extLst>
          </p:cNvPr>
          <p:cNvSpPr/>
          <p:nvPr/>
        </p:nvSpPr>
        <p:spPr>
          <a:xfrm>
            <a:off x="12753277" y="388643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43EF3C1-0506-BF30-A0C2-8E389A1F9AD2}"/>
              </a:ext>
            </a:extLst>
          </p:cNvPr>
          <p:cNvSpPr/>
          <p:nvPr/>
        </p:nvSpPr>
        <p:spPr>
          <a:xfrm>
            <a:off x="16259506" y="4312651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28B7C056-1E70-7529-7CFC-5451F4173882}"/>
              </a:ext>
            </a:extLst>
          </p:cNvPr>
          <p:cNvSpPr/>
          <p:nvPr/>
        </p:nvSpPr>
        <p:spPr>
          <a:xfrm>
            <a:off x="19267666" y="6169287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D1457A45-C2F7-A142-A34E-2BC0FF349362}"/>
              </a:ext>
            </a:extLst>
          </p:cNvPr>
          <p:cNvSpPr/>
          <p:nvPr/>
        </p:nvSpPr>
        <p:spPr>
          <a:xfrm>
            <a:off x="23185167" y="5201379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4EAC547A-DFC6-5C00-1CB0-0F40F32BB17A}"/>
              </a:ext>
            </a:extLst>
          </p:cNvPr>
          <p:cNvSpPr/>
          <p:nvPr/>
        </p:nvSpPr>
        <p:spPr>
          <a:xfrm>
            <a:off x="26208390" y="616194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7D25484F-1249-5DAE-0297-5213D3B65163}"/>
              </a:ext>
            </a:extLst>
          </p:cNvPr>
          <p:cNvSpPr/>
          <p:nvPr/>
        </p:nvSpPr>
        <p:spPr>
          <a:xfrm>
            <a:off x="29004565" y="706549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03D3D0B-B1BA-3752-5A7C-04D61F17622E}"/>
              </a:ext>
            </a:extLst>
          </p:cNvPr>
          <p:cNvSpPr/>
          <p:nvPr/>
        </p:nvSpPr>
        <p:spPr>
          <a:xfrm>
            <a:off x="30235361" y="632554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AED7944-CBB8-DA6F-C63E-20181C607887}"/>
              </a:ext>
            </a:extLst>
          </p:cNvPr>
          <p:cNvSpPr/>
          <p:nvPr/>
        </p:nvSpPr>
        <p:spPr>
          <a:xfrm>
            <a:off x="34453525" y="853528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5334B743-D18B-5A19-54DF-AA8A4D637689}"/>
              </a:ext>
            </a:extLst>
          </p:cNvPr>
          <p:cNvSpPr/>
          <p:nvPr/>
        </p:nvSpPr>
        <p:spPr>
          <a:xfrm>
            <a:off x="36723925" y="918055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019D08F-AF1D-94F6-4A44-93BA1A00CDFB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BD8B9BC-1F90-E6BB-2F1B-1166E1A43CCA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B21D729-8DF8-D37B-3DE4-66BD35B658BC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04AD974-9BB6-EA2E-4678-AE0E81E9DE16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930F809-34EA-0473-BCEB-98709D78F2AB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7605947-1A17-1D46-9A9F-095F10606233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700EC52-64C2-9CB4-8D13-3E742A0FF046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133807EE-1DDD-7BF5-2F34-774AB5F33464}"/>
              </a:ext>
            </a:extLst>
          </p:cNvPr>
          <p:cNvCxnSpPr/>
          <p:nvPr/>
        </p:nvCxnSpPr>
        <p:spPr>
          <a:xfrm>
            <a:off x="-1491316" y="2331361"/>
            <a:ext cx="5616254" cy="2199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5E84195F-670E-E715-DCAA-5CD826CCCC2F}"/>
              </a:ext>
            </a:extLst>
          </p:cNvPr>
          <p:cNvSpPr/>
          <p:nvPr/>
        </p:nvSpPr>
        <p:spPr>
          <a:xfrm>
            <a:off x="4026838" y="4431770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A364FAD8-ECBA-7452-FA52-8D5BE134764F}"/>
              </a:ext>
            </a:extLst>
          </p:cNvPr>
          <p:cNvCxnSpPr/>
          <p:nvPr/>
        </p:nvCxnSpPr>
        <p:spPr>
          <a:xfrm flipV="1">
            <a:off x="-10258914" y="3328365"/>
            <a:ext cx="1399743" cy="3110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A11A34CE-1313-E49D-9622-67AA6C94F93A}"/>
              </a:ext>
            </a:extLst>
          </p:cNvPr>
          <p:cNvCxnSpPr/>
          <p:nvPr/>
        </p:nvCxnSpPr>
        <p:spPr>
          <a:xfrm>
            <a:off x="-8854850" y="3329806"/>
            <a:ext cx="1794082" cy="374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49ED62A0-68AB-675F-2C83-1DDF779AF6B3}"/>
              </a:ext>
            </a:extLst>
          </p:cNvPr>
          <p:cNvCxnSpPr>
            <a:cxnSpLocks/>
          </p:cNvCxnSpPr>
          <p:nvPr/>
        </p:nvCxnSpPr>
        <p:spPr>
          <a:xfrm flipV="1">
            <a:off x="-7060769" y="2346962"/>
            <a:ext cx="5569452" cy="1357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E7B96CCA-CB88-79E4-181A-7F15DE2338BF}"/>
              </a:ext>
            </a:extLst>
          </p:cNvPr>
          <p:cNvSpPr/>
          <p:nvPr/>
        </p:nvSpPr>
        <p:spPr>
          <a:xfrm>
            <a:off x="-1613315" y="2224963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AA3F78B-C2A3-138D-1BF3-9EA6AE92021B}"/>
              </a:ext>
            </a:extLst>
          </p:cNvPr>
          <p:cNvSpPr/>
          <p:nvPr/>
        </p:nvSpPr>
        <p:spPr>
          <a:xfrm>
            <a:off x="-7167168" y="3569173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C48E592-749F-4D5E-A805-6C8AE001038A}"/>
              </a:ext>
            </a:extLst>
          </p:cNvPr>
          <p:cNvSpPr txBox="1"/>
          <p:nvPr/>
        </p:nvSpPr>
        <p:spPr>
          <a:xfrm>
            <a:off x="3548207" y="4070794"/>
            <a:ext cx="1361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01.11.2025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FD7E5B3-44A9-C734-9FA7-A3CED9CE1EBE}"/>
              </a:ext>
            </a:extLst>
          </p:cNvPr>
          <p:cNvSpPr txBox="1"/>
          <p:nvPr/>
        </p:nvSpPr>
        <p:spPr>
          <a:xfrm>
            <a:off x="3100562" y="4841631"/>
            <a:ext cx="2096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Prompt-Katalog für Sprachunterricht verfügbar</a:t>
            </a:r>
          </a:p>
        </p:txBody>
      </p:sp>
      <p:pic>
        <p:nvPicPr>
          <p:cNvPr id="22" name="Grafik 21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A601EE64-C2FF-CB7D-3853-3DA1C85F9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2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2863F-E8AB-881E-5C60-705601B30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30D94468-8E35-0944-AFCF-FBAB72813951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10F9076-D25A-6879-1198-0C5E21984A00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AC8B446-AC1C-B69C-7283-33A41A8256F9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7058269-1468-50AB-6F0B-7E5B502F78CD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12785F5-7029-22CF-0400-E68C77932204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0F7757A-A8D8-052B-C8F7-E52F0B16DAC5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CF3BA3-C21F-8B8B-A2CA-F3F2630DDCA1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EBAB1E4-A72E-69A2-D339-3A4BFAA8E0A9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6F74847-2EAE-8DA0-A365-8398E7DFB905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638AD0C-788B-2CDC-2950-7113A5E8E68E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3362560-3756-CC01-7298-09A03B0FB6AE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F12FA998-2A4A-C291-B83C-BE597B3BA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258914" y="-5562596"/>
            <a:ext cx="47934730" cy="31426524"/>
          </a:xfrm>
          <a:prstGeom prst="rect">
            <a:avLst/>
          </a:prstGeom>
        </p:spPr>
      </p:pic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09781E31-DE5B-0B05-7E45-206B7B302A66}"/>
              </a:ext>
            </a:extLst>
          </p:cNvPr>
          <p:cNvCxnSpPr/>
          <p:nvPr/>
        </p:nvCxnSpPr>
        <p:spPr>
          <a:xfrm>
            <a:off x="8352728" y="3704223"/>
            <a:ext cx="2340106" cy="608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0026D25C-FB16-4672-0244-B2FF67C61B43}"/>
              </a:ext>
            </a:extLst>
          </p:cNvPr>
          <p:cNvCxnSpPr>
            <a:cxnSpLocks/>
          </p:cNvCxnSpPr>
          <p:nvPr/>
        </p:nvCxnSpPr>
        <p:spPr>
          <a:xfrm flipV="1">
            <a:off x="10692834" y="3813429"/>
            <a:ext cx="265213" cy="499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1F980AB8-2C72-72BF-1767-41221534C9F0}"/>
              </a:ext>
            </a:extLst>
          </p:cNvPr>
          <p:cNvCxnSpPr/>
          <p:nvPr/>
        </p:nvCxnSpPr>
        <p:spPr>
          <a:xfrm>
            <a:off x="10958047" y="3813429"/>
            <a:ext cx="1917227" cy="195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6CD6D6C9-F653-F974-0538-76954D8965EC}"/>
              </a:ext>
            </a:extLst>
          </p:cNvPr>
          <p:cNvCxnSpPr/>
          <p:nvPr/>
        </p:nvCxnSpPr>
        <p:spPr>
          <a:xfrm>
            <a:off x="12875274" y="4008437"/>
            <a:ext cx="1565382" cy="5226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8BCCB262-DBFC-CE28-7751-92C307B118E7}"/>
              </a:ext>
            </a:extLst>
          </p:cNvPr>
          <p:cNvCxnSpPr/>
          <p:nvPr/>
        </p:nvCxnSpPr>
        <p:spPr>
          <a:xfrm flipV="1">
            <a:off x="14464554" y="4312651"/>
            <a:ext cx="191192" cy="218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63992A3-3F52-2E66-96F4-58F74B535C89}"/>
              </a:ext>
            </a:extLst>
          </p:cNvPr>
          <p:cNvCxnSpPr>
            <a:cxnSpLocks/>
          </p:cNvCxnSpPr>
          <p:nvPr/>
        </p:nvCxnSpPr>
        <p:spPr>
          <a:xfrm>
            <a:off x="14633097" y="4312651"/>
            <a:ext cx="1719475" cy="1145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42A0483F-5DA4-DE1E-94F3-C62F1D0DD061}"/>
              </a:ext>
            </a:extLst>
          </p:cNvPr>
          <p:cNvCxnSpPr/>
          <p:nvPr/>
        </p:nvCxnSpPr>
        <p:spPr>
          <a:xfrm>
            <a:off x="16364521" y="4421855"/>
            <a:ext cx="1577331" cy="14153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924F6C99-1E68-ABDE-5E99-AC7B22F0756A}"/>
              </a:ext>
            </a:extLst>
          </p:cNvPr>
          <p:cNvCxnSpPr/>
          <p:nvPr/>
        </p:nvCxnSpPr>
        <p:spPr>
          <a:xfrm>
            <a:off x="17965750" y="5849155"/>
            <a:ext cx="1421988" cy="4421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34EB4F4B-D010-BD7F-4718-F751BAEDDC69}"/>
              </a:ext>
            </a:extLst>
          </p:cNvPr>
          <p:cNvCxnSpPr/>
          <p:nvPr/>
        </p:nvCxnSpPr>
        <p:spPr>
          <a:xfrm flipV="1">
            <a:off x="19399688" y="5837204"/>
            <a:ext cx="2628884" cy="454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D61C26AB-625B-D966-B259-B75377B00162}"/>
              </a:ext>
            </a:extLst>
          </p:cNvPr>
          <p:cNvCxnSpPr/>
          <p:nvPr/>
        </p:nvCxnSpPr>
        <p:spPr>
          <a:xfrm flipV="1">
            <a:off x="22052473" y="5323378"/>
            <a:ext cx="1254695" cy="5138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7BCB819-953D-B2FC-6652-3D923088647A}"/>
              </a:ext>
            </a:extLst>
          </p:cNvPr>
          <p:cNvCxnSpPr/>
          <p:nvPr/>
        </p:nvCxnSpPr>
        <p:spPr>
          <a:xfrm>
            <a:off x="23319117" y="5323378"/>
            <a:ext cx="1410037" cy="95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496BFAC3-030A-F883-7D05-60D92AF233AD}"/>
              </a:ext>
            </a:extLst>
          </p:cNvPr>
          <p:cNvCxnSpPr/>
          <p:nvPr/>
        </p:nvCxnSpPr>
        <p:spPr>
          <a:xfrm>
            <a:off x="24741105" y="5418974"/>
            <a:ext cx="1577331" cy="8723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2BD230EF-9483-ED0C-BE60-0AEB95D3412C}"/>
              </a:ext>
            </a:extLst>
          </p:cNvPr>
          <p:cNvCxnSpPr/>
          <p:nvPr/>
        </p:nvCxnSpPr>
        <p:spPr>
          <a:xfrm>
            <a:off x="26318436" y="6291286"/>
            <a:ext cx="14817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BB53811C-2A94-CB5C-3A43-D4A0579CB6C0}"/>
              </a:ext>
            </a:extLst>
          </p:cNvPr>
          <p:cNvCxnSpPr/>
          <p:nvPr/>
        </p:nvCxnSpPr>
        <p:spPr>
          <a:xfrm>
            <a:off x="27800171" y="6291286"/>
            <a:ext cx="1338342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CFD76F8C-8826-9517-C06A-32CD72C14C9C}"/>
              </a:ext>
            </a:extLst>
          </p:cNvPr>
          <p:cNvCxnSpPr/>
          <p:nvPr/>
        </p:nvCxnSpPr>
        <p:spPr>
          <a:xfrm flipV="1">
            <a:off x="29126563" y="6446628"/>
            <a:ext cx="1218845" cy="740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2DF8FF22-27EC-EE37-96E7-4189635D4D3C}"/>
              </a:ext>
            </a:extLst>
          </p:cNvPr>
          <p:cNvCxnSpPr/>
          <p:nvPr/>
        </p:nvCxnSpPr>
        <p:spPr>
          <a:xfrm>
            <a:off x="30369309" y="6446628"/>
            <a:ext cx="1649027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56843203-69F2-1858-C0AA-5CD8F08D71A9}"/>
              </a:ext>
            </a:extLst>
          </p:cNvPr>
          <p:cNvCxnSpPr/>
          <p:nvPr/>
        </p:nvCxnSpPr>
        <p:spPr>
          <a:xfrm>
            <a:off x="32018335" y="7366738"/>
            <a:ext cx="2557189" cy="1266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53BF22F9-C057-0959-B36A-873A88144E90}"/>
              </a:ext>
            </a:extLst>
          </p:cNvPr>
          <p:cNvCxnSpPr/>
          <p:nvPr/>
        </p:nvCxnSpPr>
        <p:spPr>
          <a:xfrm>
            <a:off x="34575524" y="8657282"/>
            <a:ext cx="2270400" cy="645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AB60D12C-9EF8-9526-5E09-8B9D07970A1B}"/>
              </a:ext>
            </a:extLst>
          </p:cNvPr>
          <p:cNvCxnSpPr>
            <a:endCxn id="182" idx="3"/>
          </p:cNvCxnSpPr>
          <p:nvPr/>
        </p:nvCxnSpPr>
        <p:spPr>
          <a:xfrm>
            <a:off x="36857873" y="9302553"/>
            <a:ext cx="817943" cy="848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Oval 209">
            <a:extLst>
              <a:ext uri="{FF2B5EF4-FFF2-40B4-BE49-F238E27FC236}">
                <a16:creationId xmlns:a16="http://schemas.microsoft.com/office/drawing/2014/main" id="{B7DB53BE-8B02-B741-2FA8-D8FC6012E899}"/>
              </a:ext>
            </a:extLst>
          </p:cNvPr>
          <p:cNvSpPr/>
          <p:nvPr/>
        </p:nvSpPr>
        <p:spPr>
          <a:xfrm>
            <a:off x="12753277" y="388643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C714319-5DB7-46D4-D0BC-1E7BC1072377}"/>
              </a:ext>
            </a:extLst>
          </p:cNvPr>
          <p:cNvSpPr/>
          <p:nvPr/>
        </p:nvSpPr>
        <p:spPr>
          <a:xfrm>
            <a:off x="16259506" y="4312651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E7D6745-FB71-2A53-6CEB-1B9DE82D48ED}"/>
              </a:ext>
            </a:extLst>
          </p:cNvPr>
          <p:cNvSpPr/>
          <p:nvPr/>
        </p:nvSpPr>
        <p:spPr>
          <a:xfrm>
            <a:off x="19267666" y="6169287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2AB7FD2A-D32F-DCA3-E73B-E26766D1CF78}"/>
              </a:ext>
            </a:extLst>
          </p:cNvPr>
          <p:cNvSpPr/>
          <p:nvPr/>
        </p:nvSpPr>
        <p:spPr>
          <a:xfrm>
            <a:off x="23185167" y="5201379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262BB86D-9296-B2D2-61BC-5B5EBEBCCBBD}"/>
              </a:ext>
            </a:extLst>
          </p:cNvPr>
          <p:cNvSpPr/>
          <p:nvPr/>
        </p:nvSpPr>
        <p:spPr>
          <a:xfrm>
            <a:off x="26208390" y="616194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28BA3693-BE8C-CD4A-3B1D-02335D6A3FDE}"/>
              </a:ext>
            </a:extLst>
          </p:cNvPr>
          <p:cNvSpPr/>
          <p:nvPr/>
        </p:nvSpPr>
        <p:spPr>
          <a:xfrm>
            <a:off x="29004565" y="706549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49604A44-C84E-DD3D-6A8F-80D01AC8B675}"/>
              </a:ext>
            </a:extLst>
          </p:cNvPr>
          <p:cNvSpPr/>
          <p:nvPr/>
        </p:nvSpPr>
        <p:spPr>
          <a:xfrm>
            <a:off x="30235361" y="632554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ADA18FD9-1B29-AB68-89E9-B9C77448ED20}"/>
              </a:ext>
            </a:extLst>
          </p:cNvPr>
          <p:cNvSpPr/>
          <p:nvPr/>
        </p:nvSpPr>
        <p:spPr>
          <a:xfrm>
            <a:off x="34453525" y="853528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245D090-62ED-0E5F-2956-45E1CC37ED46}"/>
              </a:ext>
            </a:extLst>
          </p:cNvPr>
          <p:cNvSpPr/>
          <p:nvPr/>
        </p:nvSpPr>
        <p:spPr>
          <a:xfrm>
            <a:off x="36723925" y="918055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7482F12-4543-D745-4826-2BE8E834A350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548985D-108E-3FFD-CA6D-93504A0A7D92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8EB7F1D-CF82-0964-AEA0-D7858546008F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DB990F4-9939-0804-214B-9D1A93BC4EA2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6B1D109-7BBB-1568-0241-CC22E6CABD21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8CC3B23-EDB0-333B-DB5A-429AFFB9240A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46193AB-6ED7-0BB7-7388-47397F73EBF8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670AA218-E477-EED3-8BAD-9F71BE901C73}"/>
              </a:ext>
            </a:extLst>
          </p:cNvPr>
          <p:cNvCxnSpPr/>
          <p:nvPr/>
        </p:nvCxnSpPr>
        <p:spPr>
          <a:xfrm>
            <a:off x="-1491316" y="2331361"/>
            <a:ext cx="5616254" cy="2199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A7D278D1-85AB-5229-2F65-485BEB2E476B}"/>
              </a:ext>
            </a:extLst>
          </p:cNvPr>
          <p:cNvCxnSpPr/>
          <p:nvPr/>
        </p:nvCxnSpPr>
        <p:spPr>
          <a:xfrm flipV="1">
            <a:off x="4156139" y="3704223"/>
            <a:ext cx="4180990" cy="8268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1EFA2488-F8E2-8FC3-DCB9-0A884531E873}"/>
              </a:ext>
            </a:extLst>
          </p:cNvPr>
          <p:cNvSpPr/>
          <p:nvPr/>
        </p:nvSpPr>
        <p:spPr>
          <a:xfrm>
            <a:off x="4026838" y="4431770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7654BB20-0549-AB5F-8005-E7BE5CD2FA4F}"/>
              </a:ext>
            </a:extLst>
          </p:cNvPr>
          <p:cNvSpPr/>
          <p:nvPr/>
        </p:nvSpPr>
        <p:spPr>
          <a:xfrm>
            <a:off x="8230729" y="3582225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EC12891-D849-FC76-2D32-42E1EB85D785}"/>
              </a:ext>
            </a:extLst>
          </p:cNvPr>
          <p:cNvCxnSpPr/>
          <p:nvPr/>
        </p:nvCxnSpPr>
        <p:spPr>
          <a:xfrm flipV="1">
            <a:off x="-10258914" y="3328365"/>
            <a:ext cx="1399743" cy="3110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53F3EAE1-083B-5856-5246-FB0CD1EDD940}"/>
              </a:ext>
            </a:extLst>
          </p:cNvPr>
          <p:cNvCxnSpPr/>
          <p:nvPr/>
        </p:nvCxnSpPr>
        <p:spPr>
          <a:xfrm>
            <a:off x="-8854850" y="3329806"/>
            <a:ext cx="1794082" cy="374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75F0395E-CEF0-EEAB-A727-7C50AC9A9913}"/>
              </a:ext>
            </a:extLst>
          </p:cNvPr>
          <p:cNvCxnSpPr>
            <a:cxnSpLocks/>
          </p:cNvCxnSpPr>
          <p:nvPr/>
        </p:nvCxnSpPr>
        <p:spPr>
          <a:xfrm flipV="1">
            <a:off x="-7060769" y="2346962"/>
            <a:ext cx="5569452" cy="1357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8B77E71C-0426-6EFB-8BAB-B1537EDC672E}"/>
              </a:ext>
            </a:extLst>
          </p:cNvPr>
          <p:cNvSpPr/>
          <p:nvPr/>
        </p:nvSpPr>
        <p:spPr>
          <a:xfrm>
            <a:off x="-1613315" y="2224963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72D50DBB-D8D2-1AF0-BFEB-52D49554D7B4}"/>
              </a:ext>
            </a:extLst>
          </p:cNvPr>
          <p:cNvSpPr/>
          <p:nvPr/>
        </p:nvSpPr>
        <p:spPr>
          <a:xfrm>
            <a:off x="-7167168" y="3569173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A774EC-DB8F-C89D-DE68-512EE4108F4A}"/>
              </a:ext>
            </a:extLst>
          </p:cNvPr>
          <p:cNvSpPr txBox="1"/>
          <p:nvPr/>
        </p:nvSpPr>
        <p:spPr>
          <a:xfrm>
            <a:off x="7684187" y="3235375"/>
            <a:ext cx="133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07.11.2025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A4E5C90-C260-3A84-31F3-2AB733CE0619}"/>
              </a:ext>
            </a:extLst>
          </p:cNvPr>
          <p:cNvSpPr txBox="1"/>
          <p:nvPr/>
        </p:nvSpPr>
        <p:spPr>
          <a:xfrm>
            <a:off x="7382138" y="3855650"/>
            <a:ext cx="19476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Erster funktionierender Prototyp erstellt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AFFEE680-5D99-A7DF-0E81-C2BC5B74E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6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56934-FEFC-7FDE-8FDE-A5E86A56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CD67399E-07E8-AA1F-0D9A-55C77EE9EF82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F287194-A509-0F6B-2F06-B462D857D3B8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FED88F8-2262-101C-0EB0-90BCBA3EC4F8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30FADD-6D75-6BF1-9211-56AB3E86149E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A4AE1A-785D-99A0-1AB6-01C2F73C714F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CDB9975-F87F-AF3C-6E6D-9629D4316644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8D27FB1-D184-4776-4B55-6404739339B4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09D231-3D08-0A0B-2F7F-84CD4DB6F243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974DE20-19C0-0A06-BEDA-6CF3E3B51BED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4ADD186-AF91-F447-910E-9B47778B8A4F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5076211-1DB5-D9D6-E704-66255C93043A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0EE12B93-A23D-818C-68A0-C4D71652D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951554" y="-6659876"/>
            <a:ext cx="47934730" cy="31426524"/>
          </a:xfrm>
          <a:prstGeom prst="rect">
            <a:avLst/>
          </a:prstGeom>
        </p:spPr>
      </p:pic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C69ED573-D048-F432-4CAD-5D9F86FA9C1F}"/>
              </a:ext>
            </a:extLst>
          </p:cNvPr>
          <p:cNvCxnSpPr/>
          <p:nvPr/>
        </p:nvCxnSpPr>
        <p:spPr>
          <a:xfrm>
            <a:off x="3182634" y="2911157"/>
            <a:ext cx="1565382" cy="5226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71EF0781-B719-F60E-4207-C9097F477FDB}"/>
              </a:ext>
            </a:extLst>
          </p:cNvPr>
          <p:cNvCxnSpPr/>
          <p:nvPr/>
        </p:nvCxnSpPr>
        <p:spPr>
          <a:xfrm flipV="1">
            <a:off x="4771914" y="3215371"/>
            <a:ext cx="191192" cy="218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345A3485-9086-983F-8A80-E805C19DE4E4}"/>
              </a:ext>
            </a:extLst>
          </p:cNvPr>
          <p:cNvCxnSpPr>
            <a:cxnSpLocks/>
          </p:cNvCxnSpPr>
          <p:nvPr/>
        </p:nvCxnSpPr>
        <p:spPr>
          <a:xfrm>
            <a:off x="4940457" y="3215371"/>
            <a:ext cx="1719475" cy="1145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ADE86C2F-B2C0-CB27-8E63-E15FFBC76AEF}"/>
              </a:ext>
            </a:extLst>
          </p:cNvPr>
          <p:cNvCxnSpPr/>
          <p:nvPr/>
        </p:nvCxnSpPr>
        <p:spPr>
          <a:xfrm>
            <a:off x="6671881" y="3324575"/>
            <a:ext cx="1577331" cy="14153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3B064C87-D341-25BA-3735-A4F9854E057B}"/>
              </a:ext>
            </a:extLst>
          </p:cNvPr>
          <p:cNvCxnSpPr/>
          <p:nvPr/>
        </p:nvCxnSpPr>
        <p:spPr>
          <a:xfrm>
            <a:off x="8273110" y="4751875"/>
            <a:ext cx="1421988" cy="4421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9EC4A7D2-CCC4-F77C-FBCF-F12277572540}"/>
              </a:ext>
            </a:extLst>
          </p:cNvPr>
          <p:cNvCxnSpPr/>
          <p:nvPr/>
        </p:nvCxnSpPr>
        <p:spPr>
          <a:xfrm flipV="1">
            <a:off x="9707048" y="4739924"/>
            <a:ext cx="2628884" cy="454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EB67A967-8E22-CC62-1210-C0DA40756333}"/>
              </a:ext>
            </a:extLst>
          </p:cNvPr>
          <p:cNvCxnSpPr/>
          <p:nvPr/>
        </p:nvCxnSpPr>
        <p:spPr>
          <a:xfrm flipV="1">
            <a:off x="12359833" y="4226098"/>
            <a:ext cx="1254695" cy="5138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E8141E4A-0EDA-5E06-62A9-C046F0172767}"/>
              </a:ext>
            </a:extLst>
          </p:cNvPr>
          <p:cNvCxnSpPr/>
          <p:nvPr/>
        </p:nvCxnSpPr>
        <p:spPr>
          <a:xfrm>
            <a:off x="13626477" y="4226098"/>
            <a:ext cx="1410037" cy="95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8B9C7ABC-61E1-013F-F5E7-4563A144CEF1}"/>
              </a:ext>
            </a:extLst>
          </p:cNvPr>
          <p:cNvCxnSpPr/>
          <p:nvPr/>
        </p:nvCxnSpPr>
        <p:spPr>
          <a:xfrm>
            <a:off x="15048465" y="4321694"/>
            <a:ext cx="1577331" cy="8723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2169DD40-1D52-3C3C-7B22-C756E6A69504}"/>
              </a:ext>
            </a:extLst>
          </p:cNvPr>
          <p:cNvCxnSpPr/>
          <p:nvPr/>
        </p:nvCxnSpPr>
        <p:spPr>
          <a:xfrm>
            <a:off x="16625796" y="5194006"/>
            <a:ext cx="14817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9BAF4746-AD56-4124-0695-4AD0D55B33DE}"/>
              </a:ext>
            </a:extLst>
          </p:cNvPr>
          <p:cNvCxnSpPr/>
          <p:nvPr/>
        </p:nvCxnSpPr>
        <p:spPr>
          <a:xfrm>
            <a:off x="18107531" y="5194006"/>
            <a:ext cx="1338342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9D6F0DB1-F14E-2680-7038-7A4448A37A67}"/>
              </a:ext>
            </a:extLst>
          </p:cNvPr>
          <p:cNvCxnSpPr/>
          <p:nvPr/>
        </p:nvCxnSpPr>
        <p:spPr>
          <a:xfrm flipV="1">
            <a:off x="19433923" y="5349348"/>
            <a:ext cx="1218845" cy="740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7C03498C-E4C1-E098-78AE-37C5A6B5C4DF}"/>
              </a:ext>
            </a:extLst>
          </p:cNvPr>
          <p:cNvCxnSpPr/>
          <p:nvPr/>
        </p:nvCxnSpPr>
        <p:spPr>
          <a:xfrm>
            <a:off x="20676669" y="5349348"/>
            <a:ext cx="1649027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BD0010F5-98D9-B5CB-137E-857BCD0D3139}"/>
              </a:ext>
            </a:extLst>
          </p:cNvPr>
          <p:cNvCxnSpPr/>
          <p:nvPr/>
        </p:nvCxnSpPr>
        <p:spPr>
          <a:xfrm>
            <a:off x="22325695" y="6269458"/>
            <a:ext cx="2557189" cy="1266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61D69C2C-1509-75D3-47FB-63A20F7817D2}"/>
              </a:ext>
            </a:extLst>
          </p:cNvPr>
          <p:cNvCxnSpPr/>
          <p:nvPr/>
        </p:nvCxnSpPr>
        <p:spPr>
          <a:xfrm>
            <a:off x="24882884" y="7560002"/>
            <a:ext cx="2270400" cy="645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E51606B2-7A0B-4262-5931-AFFBE259BBEA}"/>
              </a:ext>
            </a:extLst>
          </p:cNvPr>
          <p:cNvCxnSpPr>
            <a:endCxn id="182" idx="3"/>
          </p:cNvCxnSpPr>
          <p:nvPr/>
        </p:nvCxnSpPr>
        <p:spPr>
          <a:xfrm>
            <a:off x="27165233" y="8205273"/>
            <a:ext cx="817943" cy="848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0BDC20DD-29A0-9E15-8CE6-D6B3E6C73C1D}"/>
              </a:ext>
            </a:extLst>
          </p:cNvPr>
          <p:cNvSpPr/>
          <p:nvPr/>
        </p:nvSpPr>
        <p:spPr>
          <a:xfrm>
            <a:off x="6566866" y="3215371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909EB88-6ECA-5772-2E12-E0EBF2AA5D76}"/>
              </a:ext>
            </a:extLst>
          </p:cNvPr>
          <p:cNvSpPr/>
          <p:nvPr/>
        </p:nvSpPr>
        <p:spPr>
          <a:xfrm>
            <a:off x="9575026" y="5072007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1EDD1929-00FB-6090-C8B1-FEFB82B1C283}"/>
              </a:ext>
            </a:extLst>
          </p:cNvPr>
          <p:cNvSpPr/>
          <p:nvPr/>
        </p:nvSpPr>
        <p:spPr>
          <a:xfrm>
            <a:off x="13492527" y="4104099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96D3ABE-8B80-8EE0-306A-A40F9E525EB1}"/>
              </a:ext>
            </a:extLst>
          </p:cNvPr>
          <p:cNvSpPr/>
          <p:nvPr/>
        </p:nvSpPr>
        <p:spPr>
          <a:xfrm>
            <a:off x="16515750" y="506466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0B9C76D-D168-928F-B48A-0190C89D2D73}"/>
              </a:ext>
            </a:extLst>
          </p:cNvPr>
          <p:cNvSpPr/>
          <p:nvPr/>
        </p:nvSpPr>
        <p:spPr>
          <a:xfrm>
            <a:off x="19311925" y="596821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BDAA184-C87C-6BAB-82EF-733F3EA9AD92}"/>
              </a:ext>
            </a:extLst>
          </p:cNvPr>
          <p:cNvSpPr/>
          <p:nvPr/>
        </p:nvSpPr>
        <p:spPr>
          <a:xfrm>
            <a:off x="20542721" y="522826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2604565B-98F7-6CC8-36DA-8337ABA3D029}"/>
              </a:ext>
            </a:extLst>
          </p:cNvPr>
          <p:cNvSpPr/>
          <p:nvPr/>
        </p:nvSpPr>
        <p:spPr>
          <a:xfrm>
            <a:off x="24760885" y="743800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B9E060E-4021-A9D2-ABA2-1C63171EB822}"/>
              </a:ext>
            </a:extLst>
          </p:cNvPr>
          <p:cNvSpPr/>
          <p:nvPr/>
        </p:nvSpPr>
        <p:spPr>
          <a:xfrm>
            <a:off x="27031285" y="808327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C5071D6-76FF-648F-DC46-5A6C5FF740D4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B212849-CA3A-392F-C45B-076A5700E3F1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6D9B914-28BD-E6C5-CB11-8B5D26A87162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AF22B51E-BCB4-003F-DA01-543B2C5CDC72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FAE42A2-E3AD-CC8B-F2F4-F91F88F1E3D4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3521FA4-C6F4-544D-CEE7-A09068E96922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33C3193-6E50-3712-A3C4-1A74F1DC8CCC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75F0B04D-376D-F893-EB4F-CBF1DCA11EF5}"/>
              </a:ext>
            </a:extLst>
          </p:cNvPr>
          <p:cNvCxnSpPr/>
          <p:nvPr/>
        </p:nvCxnSpPr>
        <p:spPr>
          <a:xfrm>
            <a:off x="-1339912" y="2606943"/>
            <a:ext cx="2340106" cy="608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AAC4ECB5-7A0B-AB89-C2E0-DB310C240F04}"/>
              </a:ext>
            </a:extLst>
          </p:cNvPr>
          <p:cNvCxnSpPr>
            <a:cxnSpLocks/>
          </p:cNvCxnSpPr>
          <p:nvPr/>
        </p:nvCxnSpPr>
        <p:spPr>
          <a:xfrm flipV="1">
            <a:off x="1000194" y="2716149"/>
            <a:ext cx="265213" cy="499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7A9D378A-3E91-B7E1-FAB2-B2EA2FE5DCC2}"/>
              </a:ext>
            </a:extLst>
          </p:cNvPr>
          <p:cNvCxnSpPr/>
          <p:nvPr/>
        </p:nvCxnSpPr>
        <p:spPr>
          <a:xfrm>
            <a:off x="1265407" y="2716149"/>
            <a:ext cx="1917227" cy="195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Oval 209">
            <a:extLst>
              <a:ext uri="{FF2B5EF4-FFF2-40B4-BE49-F238E27FC236}">
                <a16:creationId xmlns:a16="http://schemas.microsoft.com/office/drawing/2014/main" id="{329BB723-84DC-EF3D-C88A-2CAE78AD5B70}"/>
              </a:ext>
            </a:extLst>
          </p:cNvPr>
          <p:cNvSpPr/>
          <p:nvPr/>
        </p:nvSpPr>
        <p:spPr>
          <a:xfrm>
            <a:off x="3060637" y="2789158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26DA018D-B41B-A094-75D0-48354ADF1C48}"/>
              </a:ext>
            </a:extLst>
          </p:cNvPr>
          <p:cNvCxnSpPr>
            <a:cxnSpLocks/>
          </p:cNvCxnSpPr>
          <p:nvPr/>
        </p:nvCxnSpPr>
        <p:spPr>
          <a:xfrm flipV="1">
            <a:off x="-16753409" y="1249682"/>
            <a:ext cx="5569452" cy="1357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CA622AB2-FCB1-3D4A-8526-A5BBB2FEFBEA}"/>
              </a:ext>
            </a:extLst>
          </p:cNvPr>
          <p:cNvCxnSpPr/>
          <p:nvPr/>
        </p:nvCxnSpPr>
        <p:spPr>
          <a:xfrm>
            <a:off x="-11183956" y="1234081"/>
            <a:ext cx="5616254" cy="2199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E0EE958F-FB73-03D5-7793-C7670FCCA148}"/>
              </a:ext>
            </a:extLst>
          </p:cNvPr>
          <p:cNvCxnSpPr/>
          <p:nvPr/>
        </p:nvCxnSpPr>
        <p:spPr>
          <a:xfrm flipV="1">
            <a:off x="-5536501" y="2606943"/>
            <a:ext cx="4180990" cy="8268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ED4C8FEB-03BB-1B82-14CE-43C1E612184C}"/>
              </a:ext>
            </a:extLst>
          </p:cNvPr>
          <p:cNvSpPr/>
          <p:nvPr/>
        </p:nvSpPr>
        <p:spPr>
          <a:xfrm>
            <a:off x="-11305955" y="1127683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B46F2D57-397E-E294-2F68-7D9B5EE86D95}"/>
              </a:ext>
            </a:extLst>
          </p:cNvPr>
          <p:cNvSpPr/>
          <p:nvPr/>
        </p:nvSpPr>
        <p:spPr>
          <a:xfrm>
            <a:off x="-5665802" y="3334490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E788EDEB-A3CF-2284-DEF8-478096B01DF4}"/>
              </a:ext>
            </a:extLst>
          </p:cNvPr>
          <p:cNvSpPr/>
          <p:nvPr/>
        </p:nvSpPr>
        <p:spPr>
          <a:xfrm>
            <a:off x="-1461911" y="2484945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5032B74B-4B8A-648C-7055-CEEA54BABFC1}"/>
              </a:ext>
            </a:extLst>
          </p:cNvPr>
          <p:cNvSpPr/>
          <p:nvPr/>
        </p:nvSpPr>
        <p:spPr>
          <a:xfrm>
            <a:off x="-16859808" y="2471893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F646A6FC-3764-7EB8-244D-EEED7069A815}"/>
              </a:ext>
            </a:extLst>
          </p:cNvPr>
          <p:cNvCxnSpPr/>
          <p:nvPr/>
        </p:nvCxnSpPr>
        <p:spPr>
          <a:xfrm flipV="1">
            <a:off x="-19951554" y="2231085"/>
            <a:ext cx="1399743" cy="3110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6CC9CF9F-1206-4B29-9F0C-811A323217A7}"/>
              </a:ext>
            </a:extLst>
          </p:cNvPr>
          <p:cNvCxnSpPr/>
          <p:nvPr/>
        </p:nvCxnSpPr>
        <p:spPr>
          <a:xfrm>
            <a:off x="-18547490" y="2232526"/>
            <a:ext cx="1794082" cy="374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60FDFE4C-A1E3-6811-5AEB-FDF530301C3C}"/>
              </a:ext>
            </a:extLst>
          </p:cNvPr>
          <p:cNvSpPr txBox="1"/>
          <p:nvPr/>
        </p:nvSpPr>
        <p:spPr>
          <a:xfrm>
            <a:off x="2526716" y="2496732"/>
            <a:ext cx="13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15.11.2025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B960F3A-E6F0-1A5E-80AF-E17F668618AE}"/>
              </a:ext>
            </a:extLst>
          </p:cNvPr>
          <p:cNvSpPr txBox="1"/>
          <p:nvPr/>
        </p:nvSpPr>
        <p:spPr>
          <a:xfrm>
            <a:off x="1908356" y="3252346"/>
            <a:ext cx="2544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Prompt-Katalog für Software-Entwicklung verfügbar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30954A04-7195-0A4A-425F-524956F22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3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1A12B-55F1-7EB0-1507-DE316D60D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26DDDB3E-AD58-3FD7-D685-4D7CE42CB89F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A992E4-7AD0-F0E2-89DA-215EEBDB6995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0BFDB4E-8C58-391D-9F91-09F8D7BF2BC6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991708B-3B93-1073-BA72-F7BF42C38E09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CACF167-D557-7854-C88F-0E14D9E98F07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080CA6-A81F-92B1-CE6A-6414761113A2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184CEC-03BE-97F7-D6DC-774C563A8105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AB4AEB-3585-D9C6-1C99-AB203929E912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15E695C-D5B2-FD03-4DF6-2AC419759F1E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CE393A-B88D-1A58-1DC0-449FDA2AAE6F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C3C0C04-3F76-E5B6-8BC4-8CABFF4BCA09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7F202C76-51D8-8CF9-0156-6B72DB055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951554" y="-6659876"/>
            <a:ext cx="47934730" cy="31426524"/>
          </a:xfrm>
          <a:prstGeom prst="rect">
            <a:avLst/>
          </a:prstGeom>
        </p:spPr>
      </p:pic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2E65A391-0D47-1246-C651-691B06F09ECB}"/>
              </a:ext>
            </a:extLst>
          </p:cNvPr>
          <p:cNvCxnSpPr/>
          <p:nvPr/>
        </p:nvCxnSpPr>
        <p:spPr>
          <a:xfrm>
            <a:off x="6671881" y="3324575"/>
            <a:ext cx="1577331" cy="14153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5F397A7E-92DC-8480-4C53-C935B20D3E11}"/>
              </a:ext>
            </a:extLst>
          </p:cNvPr>
          <p:cNvCxnSpPr/>
          <p:nvPr/>
        </p:nvCxnSpPr>
        <p:spPr>
          <a:xfrm>
            <a:off x="8273110" y="4751875"/>
            <a:ext cx="1421988" cy="4421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E391798F-EA0B-529D-1D8A-35A7303D19A0}"/>
              </a:ext>
            </a:extLst>
          </p:cNvPr>
          <p:cNvCxnSpPr/>
          <p:nvPr/>
        </p:nvCxnSpPr>
        <p:spPr>
          <a:xfrm flipV="1">
            <a:off x="9707048" y="4739924"/>
            <a:ext cx="2628884" cy="454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9A31F10-D779-4709-B82B-98DB60DB7829}"/>
              </a:ext>
            </a:extLst>
          </p:cNvPr>
          <p:cNvCxnSpPr/>
          <p:nvPr/>
        </p:nvCxnSpPr>
        <p:spPr>
          <a:xfrm flipV="1">
            <a:off x="12359833" y="4226098"/>
            <a:ext cx="1254695" cy="5138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8920A8EF-3F49-A385-6F6F-2A3E0389D59F}"/>
              </a:ext>
            </a:extLst>
          </p:cNvPr>
          <p:cNvCxnSpPr/>
          <p:nvPr/>
        </p:nvCxnSpPr>
        <p:spPr>
          <a:xfrm>
            <a:off x="13626477" y="4226098"/>
            <a:ext cx="1410037" cy="95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0337D2A7-727F-3FEB-7AE4-5002481AA41A}"/>
              </a:ext>
            </a:extLst>
          </p:cNvPr>
          <p:cNvCxnSpPr/>
          <p:nvPr/>
        </p:nvCxnSpPr>
        <p:spPr>
          <a:xfrm>
            <a:off x="15048465" y="4321694"/>
            <a:ext cx="1577331" cy="8723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AEF0B05A-31BE-B368-92F2-7B52F724B3C9}"/>
              </a:ext>
            </a:extLst>
          </p:cNvPr>
          <p:cNvCxnSpPr/>
          <p:nvPr/>
        </p:nvCxnSpPr>
        <p:spPr>
          <a:xfrm>
            <a:off x="16625796" y="5194006"/>
            <a:ext cx="14817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F6F3306D-8B78-EE73-BA23-46BA65FB9770}"/>
              </a:ext>
            </a:extLst>
          </p:cNvPr>
          <p:cNvCxnSpPr/>
          <p:nvPr/>
        </p:nvCxnSpPr>
        <p:spPr>
          <a:xfrm>
            <a:off x="18107531" y="5194006"/>
            <a:ext cx="1338342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F62D40E4-C9D2-4E05-3077-6979A5F7577A}"/>
              </a:ext>
            </a:extLst>
          </p:cNvPr>
          <p:cNvCxnSpPr/>
          <p:nvPr/>
        </p:nvCxnSpPr>
        <p:spPr>
          <a:xfrm flipV="1">
            <a:off x="19433923" y="5349348"/>
            <a:ext cx="1218845" cy="740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F5EA6A10-F42D-1A6B-9238-4DDA62C0AFC9}"/>
              </a:ext>
            </a:extLst>
          </p:cNvPr>
          <p:cNvCxnSpPr/>
          <p:nvPr/>
        </p:nvCxnSpPr>
        <p:spPr>
          <a:xfrm>
            <a:off x="20676669" y="5349348"/>
            <a:ext cx="1649027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1B6F1D91-0FBB-5BD9-C3D9-69E03646FA24}"/>
              </a:ext>
            </a:extLst>
          </p:cNvPr>
          <p:cNvCxnSpPr/>
          <p:nvPr/>
        </p:nvCxnSpPr>
        <p:spPr>
          <a:xfrm>
            <a:off x="22325695" y="6269458"/>
            <a:ext cx="2557189" cy="1266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CA83B09F-D6DD-1224-4033-E88621A37C8E}"/>
              </a:ext>
            </a:extLst>
          </p:cNvPr>
          <p:cNvCxnSpPr/>
          <p:nvPr/>
        </p:nvCxnSpPr>
        <p:spPr>
          <a:xfrm>
            <a:off x="24882884" y="7560002"/>
            <a:ext cx="2270400" cy="645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F26081AF-2AAA-B69E-AB01-85D453E04991}"/>
              </a:ext>
            </a:extLst>
          </p:cNvPr>
          <p:cNvCxnSpPr>
            <a:endCxn id="182" idx="3"/>
          </p:cNvCxnSpPr>
          <p:nvPr/>
        </p:nvCxnSpPr>
        <p:spPr>
          <a:xfrm>
            <a:off x="27165233" y="8205273"/>
            <a:ext cx="817943" cy="848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Oval 211">
            <a:extLst>
              <a:ext uri="{FF2B5EF4-FFF2-40B4-BE49-F238E27FC236}">
                <a16:creationId xmlns:a16="http://schemas.microsoft.com/office/drawing/2014/main" id="{2E1FBD14-A0A4-0CC9-E0BF-6DAF4733267F}"/>
              </a:ext>
            </a:extLst>
          </p:cNvPr>
          <p:cNvSpPr/>
          <p:nvPr/>
        </p:nvSpPr>
        <p:spPr>
          <a:xfrm>
            <a:off x="9575026" y="5072007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29493057-9F86-D749-CD2E-EAB6C709533F}"/>
              </a:ext>
            </a:extLst>
          </p:cNvPr>
          <p:cNvSpPr/>
          <p:nvPr/>
        </p:nvSpPr>
        <p:spPr>
          <a:xfrm>
            <a:off x="13492527" y="4104099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42871E6C-2AE9-9463-9E9A-690D3C901BFD}"/>
              </a:ext>
            </a:extLst>
          </p:cNvPr>
          <p:cNvSpPr/>
          <p:nvPr/>
        </p:nvSpPr>
        <p:spPr>
          <a:xfrm>
            <a:off x="16515750" y="506466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8A3A8F29-A22D-7CAF-D1DA-222480642F7D}"/>
              </a:ext>
            </a:extLst>
          </p:cNvPr>
          <p:cNvSpPr/>
          <p:nvPr/>
        </p:nvSpPr>
        <p:spPr>
          <a:xfrm>
            <a:off x="19311925" y="596821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67B19668-25F2-E5FD-5C08-DD96B9A9DDD6}"/>
              </a:ext>
            </a:extLst>
          </p:cNvPr>
          <p:cNvSpPr/>
          <p:nvPr/>
        </p:nvSpPr>
        <p:spPr>
          <a:xfrm>
            <a:off x="20542721" y="522826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152FEF3-31C3-5E5B-EE45-C2F895049F59}"/>
              </a:ext>
            </a:extLst>
          </p:cNvPr>
          <p:cNvSpPr/>
          <p:nvPr/>
        </p:nvSpPr>
        <p:spPr>
          <a:xfrm>
            <a:off x="24760885" y="743800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0368B4F3-DE6F-5DA2-7C2A-D74A10049828}"/>
              </a:ext>
            </a:extLst>
          </p:cNvPr>
          <p:cNvSpPr/>
          <p:nvPr/>
        </p:nvSpPr>
        <p:spPr>
          <a:xfrm>
            <a:off x="27031285" y="808327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0EEC01D-1FBB-3A5D-39F6-CE0BB8ED6A54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EABE76E-FC0D-3E5B-23F3-ACDCF6786B9A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8095695-1B8F-3536-A716-1621EBCC7D4F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13C65CB-3232-7135-0B21-F2D4F1965748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F9D6D69-01EF-4E24-9A2F-6F6ED085E914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C57F3C5-A1E4-41C4-98DA-493FA2B5A114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8503C87-7EB8-8616-385A-2FBA2EE1CD29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C41C51B5-3585-37BE-12ED-1DC3DA54F68C}"/>
              </a:ext>
            </a:extLst>
          </p:cNvPr>
          <p:cNvCxnSpPr>
            <a:cxnSpLocks/>
          </p:cNvCxnSpPr>
          <p:nvPr/>
        </p:nvCxnSpPr>
        <p:spPr>
          <a:xfrm flipV="1">
            <a:off x="1000194" y="2716149"/>
            <a:ext cx="265213" cy="499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C63F5130-D066-14B6-7458-695A95AB8748}"/>
              </a:ext>
            </a:extLst>
          </p:cNvPr>
          <p:cNvCxnSpPr/>
          <p:nvPr/>
        </p:nvCxnSpPr>
        <p:spPr>
          <a:xfrm>
            <a:off x="1265407" y="2716149"/>
            <a:ext cx="1917227" cy="195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FF063F51-EEE9-6D65-B801-2B62FFF015CB}"/>
              </a:ext>
            </a:extLst>
          </p:cNvPr>
          <p:cNvCxnSpPr/>
          <p:nvPr/>
        </p:nvCxnSpPr>
        <p:spPr>
          <a:xfrm>
            <a:off x="3182634" y="2911157"/>
            <a:ext cx="1565382" cy="5226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4C95FEF5-C369-D6EE-53FF-F9CC250091EC}"/>
              </a:ext>
            </a:extLst>
          </p:cNvPr>
          <p:cNvCxnSpPr/>
          <p:nvPr/>
        </p:nvCxnSpPr>
        <p:spPr>
          <a:xfrm flipV="1">
            <a:off x="4771914" y="3215371"/>
            <a:ext cx="191192" cy="218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326B901C-9B0F-4A0B-552C-35E724FB91E7}"/>
              </a:ext>
            </a:extLst>
          </p:cNvPr>
          <p:cNvCxnSpPr>
            <a:cxnSpLocks/>
          </p:cNvCxnSpPr>
          <p:nvPr/>
        </p:nvCxnSpPr>
        <p:spPr>
          <a:xfrm>
            <a:off x="4940457" y="3215371"/>
            <a:ext cx="1719475" cy="1145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Oval 209">
            <a:extLst>
              <a:ext uri="{FF2B5EF4-FFF2-40B4-BE49-F238E27FC236}">
                <a16:creationId xmlns:a16="http://schemas.microsoft.com/office/drawing/2014/main" id="{899C288B-4EFC-DAC5-F3D0-141AE6A17519}"/>
              </a:ext>
            </a:extLst>
          </p:cNvPr>
          <p:cNvSpPr/>
          <p:nvPr/>
        </p:nvSpPr>
        <p:spPr>
          <a:xfrm>
            <a:off x="3060637" y="2789158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56CDF97-FE16-D494-67B6-570CF188186F}"/>
              </a:ext>
            </a:extLst>
          </p:cNvPr>
          <p:cNvSpPr/>
          <p:nvPr/>
        </p:nvSpPr>
        <p:spPr>
          <a:xfrm>
            <a:off x="6566866" y="3215371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9B672F6F-A150-34D0-9A64-B00759601B5F}"/>
              </a:ext>
            </a:extLst>
          </p:cNvPr>
          <p:cNvCxnSpPr/>
          <p:nvPr/>
        </p:nvCxnSpPr>
        <p:spPr>
          <a:xfrm flipV="1">
            <a:off x="-19951554" y="2231085"/>
            <a:ext cx="1399743" cy="3110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16C3F086-9946-9A31-C9C3-9410063218D8}"/>
              </a:ext>
            </a:extLst>
          </p:cNvPr>
          <p:cNvCxnSpPr/>
          <p:nvPr/>
        </p:nvCxnSpPr>
        <p:spPr>
          <a:xfrm>
            <a:off x="-18547490" y="2232526"/>
            <a:ext cx="1794082" cy="374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6E5502D5-C450-D371-E8E7-20762BB6CBC4}"/>
              </a:ext>
            </a:extLst>
          </p:cNvPr>
          <p:cNvCxnSpPr>
            <a:cxnSpLocks/>
          </p:cNvCxnSpPr>
          <p:nvPr/>
        </p:nvCxnSpPr>
        <p:spPr>
          <a:xfrm flipV="1">
            <a:off x="-16753409" y="1249682"/>
            <a:ext cx="5569452" cy="1357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9AAFB91F-D2B3-1FD6-7DDE-1CF548B2AD0B}"/>
              </a:ext>
            </a:extLst>
          </p:cNvPr>
          <p:cNvCxnSpPr/>
          <p:nvPr/>
        </p:nvCxnSpPr>
        <p:spPr>
          <a:xfrm>
            <a:off x="-11183956" y="1234081"/>
            <a:ext cx="5616254" cy="2199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4170542A-DC0A-E9EC-9373-F4A50A2655A9}"/>
              </a:ext>
            </a:extLst>
          </p:cNvPr>
          <p:cNvCxnSpPr/>
          <p:nvPr/>
        </p:nvCxnSpPr>
        <p:spPr>
          <a:xfrm flipV="1">
            <a:off x="-5536501" y="2606943"/>
            <a:ext cx="4180990" cy="8268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8E809D69-8065-9531-EE4F-D92F78D1A2C1}"/>
              </a:ext>
            </a:extLst>
          </p:cNvPr>
          <p:cNvSpPr/>
          <p:nvPr/>
        </p:nvSpPr>
        <p:spPr>
          <a:xfrm>
            <a:off x="-11305955" y="1127683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71DD1E4C-210C-D331-E3ED-923616A30135}"/>
              </a:ext>
            </a:extLst>
          </p:cNvPr>
          <p:cNvSpPr/>
          <p:nvPr/>
        </p:nvSpPr>
        <p:spPr>
          <a:xfrm>
            <a:off x="-5665802" y="3334490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B292B2F-01F0-6C41-9A5E-6CB4C4683994}"/>
              </a:ext>
            </a:extLst>
          </p:cNvPr>
          <p:cNvSpPr/>
          <p:nvPr/>
        </p:nvSpPr>
        <p:spPr>
          <a:xfrm>
            <a:off x="-1461911" y="2484945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63D8DC69-762C-BC5D-FA8D-801783FE6745}"/>
              </a:ext>
            </a:extLst>
          </p:cNvPr>
          <p:cNvSpPr/>
          <p:nvPr/>
        </p:nvSpPr>
        <p:spPr>
          <a:xfrm>
            <a:off x="-16859808" y="2471893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4355F3A8-51A5-23EC-16D0-B2AD9338FD64}"/>
              </a:ext>
            </a:extLst>
          </p:cNvPr>
          <p:cNvCxnSpPr/>
          <p:nvPr/>
        </p:nvCxnSpPr>
        <p:spPr>
          <a:xfrm>
            <a:off x="-1339912" y="2606943"/>
            <a:ext cx="2340106" cy="608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45DCD2AA-4A2C-AA5E-8786-2C6FF8BAFEAB}"/>
              </a:ext>
            </a:extLst>
          </p:cNvPr>
          <p:cNvSpPr txBox="1"/>
          <p:nvPr/>
        </p:nvSpPr>
        <p:spPr>
          <a:xfrm>
            <a:off x="6035068" y="2903659"/>
            <a:ext cx="13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29.11.2025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CA2546-13C9-3134-ED01-B7E59645237E}"/>
              </a:ext>
            </a:extLst>
          </p:cNvPr>
          <p:cNvSpPr txBox="1"/>
          <p:nvPr/>
        </p:nvSpPr>
        <p:spPr>
          <a:xfrm>
            <a:off x="6035068" y="3556304"/>
            <a:ext cx="13075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Prompt-Katalog für Technik-Design verfügbar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172B0FCB-C356-97B7-C704-BD042B082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0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71F14-4B95-A5D1-4AD0-C707288EF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EB279417-9629-38ED-8A5E-9A9A33CDCE77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4477E6-D229-C07A-DB50-E4D80AE401D1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DD5DCDD-858E-9320-C0B5-4129C1DCF95F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4EC96E5-7530-C4C6-7357-955E42F98CD0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5CD0C1-73FE-0912-5EEA-D6A9585E715B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BD5822E-DC10-5190-9325-55FF7767AB3A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DBEF1C9-28B8-0176-6347-4FC5C0E15BBE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1C9C39-D27D-B2CA-30D4-4B44D52EA60A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B34A396-B7DF-23A0-F225-4064CC2AD8B1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16AF0E1-C064-590B-4AF7-524E193D84BD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E4A3551-7087-2798-0CF9-22313716E89D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CC84BEF3-2D43-46B6-FDF9-C45F221C3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951554" y="-6659876"/>
            <a:ext cx="47934730" cy="31426524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FDCF332-2FBE-01D5-2A38-6FD7E34A7A87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5443105-9EBC-6183-981F-C51EE3E75DD7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F709E4B-A477-BCEB-21F6-BEF5752AE4D4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B5F5704-1393-1D03-0C60-C2146FD41460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8691C845-6216-75D8-AC13-A72605B15D00}"/>
              </a:ext>
            </a:extLst>
          </p:cNvPr>
          <p:cNvCxnSpPr/>
          <p:nvPr/>
        </p:nvCxnSpPr>
        <p:spPr>
          <a:xfrm flipV="1">
            <a:off x="-19951554" y="2231085"/>
            <a:ext cx="1399743" cy="3110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BD06328E-F74E-73A5-E48C-9BD5E26381E8}"/>
              </a:ext>
            </a:extLst>
          </p:cNvPr>
          <p:cNvCxnSpPr/>
          <p:nvPr/>
        </p:nvCxnSpPr>
        <p:spPr>
          <a:xfrm>
            <a:off x="-18547490" y="2232526"/>
            <a:ext cx="1794082" cy="3744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DD4B4E4E-9D49-E397-77E2-4C556BC32173}"/>
              </a:ext>
            </a:extLst>
          </p:cNvPr>
          <p:cNvCxnSpPr>
            <a:cxnSpLocks/>
          </p:cNvCxnSpPr>
          <p:nvPr/>
        </p:nvCxnSpPr>
        <p:spPr>
          <a:xfrm flipV="1">
            <a:off x="-16753409" y="1249682"/>
            <a:ext cx="5569452" cy="135726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58CDC9E3-3BB6-3C18-A285-DD203ABEB78D}"/>
              </a:ext>
            </a:extLst>
          </p:cNvPr>
          <p:cNvCxnSpPr/>
          <p:nvPr/>
        </p:nvCxnSpPr>
        <p:spPr>
          <a:xfrm flipV="1">
            <a:off x="9707048" y="4739924"/>
            <a:ext cx="2628884" cy="45408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66C28F6B-41C1-7377-CD62-8970E71234DB}"/>
              </a:ext>
            </a:extLst>
          </p:cNvPr>
          <p:cNvCxnSpPr/>
          <p:nvPr/>
        </p:nvCxnSpPr>
        <p:spPr>
          <a:xfrm flipV="1">
            <a:off x="12359833" y="4226098"/>
            <a:ext cx="1254695" cy="5138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3F28975A-D683-6295-8268-C73BBF798601}"/>
              </a:ext>
            </a:extLst>
          </p:cNvPr>
          <p:cNvCxnSpPr/>
          <p:nvPr/>
        </p:nvCxnSpPr>
        <p:spPr>
          <a:xfrm>
            <a:off x="13626477" y="4226098"/>
            <a:ext cx="1410037" cy="955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27EC174F-423D-CCCF-5D71-59CD86410221}"/>
              </a:ext>
            </a:extLst>
          </p:cNvPr>
          <p:cNvCxnSpPr/>
          <p:nvPr/>
        </p:nvCxnSpPr>
        <p:spPr>
          <a:xfrm>
            <a:off x="15048465" y="4321694"/>
            <a:ext cx="1577331" cy="8723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F5ECDAAA-E813-DC45-F2BC-74388D3FD65E}"/>
              </a:ext>
            </a:extLst>
          </p:cNvPr>
          <p:cNvCxnSpPr/>
          <p:nvPr/>
        </p:nvCxnSpPr>
        <p:spPr>
          <a:xfrm>
            <a:off x="16625796" y="5194006"/>
            <a:ext cx="14817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80762666-9148-8F03-BC53-34F46938B84C}"/>
              </a:ext>
            </a:extLst>
          </p:cNvPr>
          <p:cNvCxnSpPr/>
          <p:nvPr/>
        </p:nvCxnSpPr>
        <p:spPr>
          <a:xfrm>
            <a:off x="18107531" y="5194006"/>
            <a:ext cx="1338342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20BDFCF6-B0F0-93CF-0972-B6EE82BA8A50}"/>
              </a:ext>
            </a:extLst>
          </p:cNvPr>
          <p:cNvCxnSpPr/>
          <p:nvPr/>
        </p:nvCxnSpPr>
        <p:spPr>
          <a:xfrm flipV="1">
            <a:off x="19433923" y="5349348"/>
            <a:ext cx="1218845" cy="740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1D33B6B-07D3-F338-86F6-6ECA741BA629}"/>
              </a:ext>
            </a:extLst>
          </p:cNvPr>
          <p:cNvCxnSpPr/>
          <p:nvPr/>
        </p:nvCxnSpPr>
        <p:spPr>
          <a:xfrm>
            <a:off x="20676669" y="5349348"/>
            <a:ext cx="1649027" cy="920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A3FAD6ED-C1F1-9120-7BF0-285D1012D070}"/>
              </a:ext>
            </a:extLst>
          </p:cNvPr>
          <p:cNvCxnSpPr/>
          <p:nvPr/>
        </p:nvCxnSpPr>
        <p:spPr>
          <a:xfrm>
            <a:off x="22325695" y="6269458"/>
            <a:ext cx="2557189" cy="12666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D5F64A00-47D9-6107-AE6E-94BC6E527941}"/>
              </a:ext>
            </a:extLst>
          </p:cNvPr>
          <p:cNvCxnSpPr/>
          <p:nvPr/>
        </p:nvCxnSpPr>
        <p:spPr>
          <a:xfrm>
            <a:off x="24882884" y="7560002"/>
            <a:ext cx="2270400" cy="645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29DC24FB-9C7E-9BE3-7B81-06EA3E68A3C7}"/>
              </a:ext>
            </a:extLst>
          </p:cNvPr>
          <p:cNvCxnSpPr>
            <a:endCxn id="182" idx="3"/>
          </p:cNvCxnSpPr>
          <p:nvPr/>
        </p:nvCxnSpPr>
        <p:spPr>
          <a:xfrm>
            <a:off x="27165233" y="8205273"/>
            <a:ext cx="817943" cy="848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B3748C69-ADC6-DC78-1DF1-3757C5C24FD3}"/>
              </a:ext>
            </a:extLst>
          </p:cNvPr>
          <p:cNvSpPr/>
          <p:nvPr/>
        </p:nvSpPr>
        <p:spPr>
          <a:xfrm>
            <a:off x="-11305955" y="1127683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FD7753A1-5485-B37B-962C-BD1A9420F491}"/>
              </a:ext>
            </a:extLst>
          </p:cNvPr>
          <p:cNvSpPr/>
          <p:nvPr/>
        </p:nvSpPr>
        <p:spPr>
          <a:xfrm>
            <a:off x="13492527" y="4104099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5D5FD567-FA80-A74D-187C-D5CC2D3190E9}"/>
              </a:ext>
            </a:extLst>
          </p:cNvPr>
          <p:cNvSpPr/>
          <p:nvPr/>
        </p:nvSpPr>
        <p:spPr>
          <a:xfrm>
            <a:off x="16515750" y="506466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632A51AC-2F58-3124-2D1B-39B80ACE5D97}"/>
              </a:ext>
            </a:extLst>
          </p:cNvPr>
          <p:cNvSpPr/>
          <p:nvPr/>
        </p:nvSpPr>
        <p:spPr>
          <a:xfrm>
            <a:off x="19311925" y="5968218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22300A55-D962-BD77-545C-1795045C1EEC}"/>
              </a:ext>
            </a:extLst>
          </p:cNvPr>
          <p:cNvSpPr/>
          <p:nvPr/>
        </p:nvSpPr>
        <p:spPr>
          <a:xfrm>
            <a:off x="20542721" y="522826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4974C5E6-84E7-CEAF-C600-27B47355ACA3}"/>
              </a:ext>
            </a:extLst>
          </p:cNvPr>
          <p:cNvSpPr/>
          <p:nvPr/>
        </p:nvSpPr>
        <p:spPr>
          <a:xfrm>
            <a:off x="24760885" y="743800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601EC05-1645-BF14-F0CD-A2B632CAB54E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64FAEE59-0533-7A01-89B0-C3C5170AE6DE}"/>
              </a:ext>
            </a:extLst>
          </p:cNvPr>
          <p:cNvSpPr/>
          <p:nvPr/>
        </p:nvSpPr>
        <p:spPr>
          <a:xfrm>
            <a:off x="27031285" y="8083274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725D8E2-A460-3A9B-A6A9-41FB687F326C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09EC6CB-B42E-07D3-786F-6EDEA84D4953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56AB32-3079-0D35-3A31-D33E0FC4C247}"/>
              </a:ext>
            </a:extLst>
          </p:cNvPr>
          <p:cNvSpPr/>
          <p:nvPr/>
        </p:nvSpPr>
        <p:spPr>
          <a:xfrm>
            <a:off x="-16859808" y="2471893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2D34C4E3-525A-183F-0483-02193ABC0C09}"/>
              </a:ext>
            </a:extLst>
          </p:cNvPr>
          <p:cNvCxnSpPr>
            <a:cxnSpLocks/>
          </p:cNvCxnSpPr>
          <p:nvPr/>
        </p:nvCxnSpPr>
        <p:spPr>
          <a:xfrm flipV="1">
            <a:off x="1000194" y="2716149"/>
            <a:ext cx="265213" cy="499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7EA87F49-581C-D7CB-DBA6-5EA6C9239814}"/>
              </a:ext>
            </a:extLst>
          </p:cNvPr>
          <p:cNvCxnSpPr/>
          <p:nvPr/>
        </p:nvCxnSpPr>
        <p:spPr>
          <a:xfrm>
            <a:off x="1265407" y="2716149"/>
            <a:ext cx="1917227" cy="1950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F30A3163-24DB-4411-48D9-CA29B4F0E0C7}"/>
              </a:ext>
            </a:extLst>
          </p:cNvPr>
          <p:cNvCxnSpPr/>
          <p:nvPr/>
        </p:nvCxnSpPr>
        <p:spPr>
          <a:xfrm>
            <a:off x="3182634" y="2911157"/>
            <a:ext cx="1565382" cy="5226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F162A1B1-2D20-D705-D71D-A14866F0F9E9}"/>
              </a:ext>
            </a:extLst>
          </p:cNvPr>
          <p:cNvCxnSpPr/>
          <p:nvPr/>
        </p:nvCxnSpPr>
        <p:spPr>
          <a:xfrm flipV="1">
            <a:off x="4771914" y="3215371"/>
            <a:ext cx="191192" cy="2184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26B5962A-01D6-C42B-3652-C2CA659B68BC}"/>
              </a:ext>
            </a:extLst>
          </p:cNvPr>
          <p:cNvCxnSpPr>
            <a:cxnSpLocks/>
          </p:cNvCxnSpPr>
          <p:nvPr/>
        </p:nvCxnSpPr>
        <p:spPr>
          <a:xfrm>
            <a:off x="4940457" y="3215371"/>
            <a:ext cx="1719475" cy="1145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CDF51A23-E845-362E-C472-EA85A6CF40DF}"/>
              </a:ext>
            </a:extLst>
          </p:cNvPr>
          <p:cNvCxnSpPr/>
          <p:nvPr/>
        </p:nvCxnSpPr>
        <p:spPr>
          <a:xfrm>
            <a:off x="6671881" y="3324575"/>
            <a:ext cx="1577331" cy="14153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96BBD9B8-044D-5A49-3E7E-6AFD41DBFBBD}"/>
              </a:ext>
            </a:extLst>
          </p:cNvPr>
          <p:cNvCxnSpPr/>
          <p:nvPr/>
        </p:nvCxnSpPr>
        <p:spPr>
          <a:xfrm>
            <a:off x="8273110" y="4751875"/>
            <a:ext cx="1421988" cy="4421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Oval 209">
            <a:extLst>
              <a:ext uri="{FF2B5EF4-FFF2-40B4-BE49-F238E27FC236}">
                <a16:creationId xmlns:a16="http://schemas.microsoft.com/office/drawing/2014/main" id="{9D7BF64C-EBE8-9E49-9E1C-C832405FAE14}"/>
              </a:ext>
            </a:extLst>
          </p:cNvPr>
          <p:cNvSpPr/>
          <p:nvPr/>
        </p:nvSpPr>
        <p:spPr>
          <a:xfrm>
            <a:off x="3060637" y="2789158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A7B87426-A701-1FED-D34E-4AE2F069AC7B}"/>
              </a:ext>
            </a:extLst>
          </p:cNvPr>
          <p:cNvSpPr/>
          <p:nvPr/>
        </p:nvSpPr>
        <p:spPr>
          <a:xfrm>
            <a:off x="6566866" y="3215371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2FBDA51E-892F-9AA8-D2D2-FA671A84DDA9}"/>
              </a:ext>
            </a:extLst>
          </p:cNvPr>
          <p:cNvSpPr/>
          <p:nvPr/>
        </p:nvSpPr>
        <p:spPr>
          <a:xfrm>
            <a:off x="9575026" y="5072007"/>
            <a:ext cx="243996" cy="2439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095A190D-2E90-7D31-E507-97EBA97BC00B}"/>
              </a:ext>
            </a:extLst>
          </p:cNvPr>
          <p:cNvCxnSpPr/>
          <p:nvPr/>
        </p:nvCxnSpPr>
        <p:spPr>
          <a:xfrm>
            <a:off x="-11183956" y="1234081"/>
            <a:ext cx="5616254" cy="2199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EC9B163E-C530-4C90-8A59-154DC77BC21C}"/>
              </a:ext>
            </a:extLst>
          </p:cNvPr>
          <p:cNvCxnSpPr/>
          <p:nvPr/>
        </p:nvCxnSpPr>
        <p:spPr>
          <a:xfrm flipV="1">
            <a:off x="-5536501" y="2606943"/>
            <a:ext cx="4180990" cy="8268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B697DFF8-EC13-19A4-DA19-D3EB6F8212FD}"/>
              </a:ext>
            </a:extLst>
          </p:cNvPr>
          <p:cNvSpPr/>
          <p:nvPr/>
        </p:nvSpPr>
        <p:spPr>
          <a:xfrm>
            <a:off x="-5665802" y="3334490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99CD147-EED8-21D9-397E-87C999335E3B}"/>
              </a:ext>
            </a:extLst>
          </p:cNvPr>
          <p:cNvSpPr/>
          <p:nvPr/>
        </p:nvSpPr>
        <p:spPr>
          <a:xfrm>
            <a:off x="-1461911" y="2484945"/>
            <a:ext cx="243996" cy="243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x</a:t>
            </a:r>
          </a:p>
        </p:txBody>
      </p: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1CB7B4FD-A1CF-93A3-06A1-0F7C027A47FF}"/>
              </a:ext>
            </a:extLst>
          </p:cNvPr>
          <p:cNvCxnSpPr/>
          <p:nvPr/>
        </p:nvCxnSpPr>
        <p:spPr>
          <a:xfrm>
            <a:off x="-1339912" y="2606943"/>
            <a:ext cx="2340106" cy="6084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F84E189-61E2-71A5-BBDE-43C6C2F7C57A}"/>
              </a:ext>
            </a:extLst>
          </p:cNvPr>
          <p:cNvSpPr txBox="1"/>
          <p:nvPr/>
        </p:nvSpPr>
        <p:spPr>
          <a:xfrm>
            <a:off x="9037178" y="4734563"/>
            <a:ext cx="1315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10.12.2025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784A19-D2AD-1ABC-7C44-A4F88B31B2D6}"/>
              </a:ext>
            </a:extLst>
          </p:cNvPr>
          <p:cNvSpPr txBox="1"/>
          <p:nvPr/>
        </p:nvSpPr>
        <p:spPr>
          <a:xfrm>
            <a:off x="8815050" y="5410650"/>
            <a:ext cx="176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Vektordankbank implementiert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2055C22F-5F3B-B56F-6673-ED9DB6EA5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5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2A4B0-79DC-2732-1C13-153E67D54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630AFD-DCDB-3C4C-53C4-66C92CFE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CE417DAB-0F90-65BE-D702-E6C243343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133208"/>
            <a:ext cx="12188952" cy="799120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D2C6939-ECF7-78ED-82FE-60B0D1AB83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8A1CE1B-9A2B-A779-8A17-405B0391B4C0}"/>
              </a:ext>
            </a:extLst>
          </p:cNvPr>
          <p:cNvSpPr txBox="1"/>
          <p:nvPr/>
        </p:nvSpPr>
        <p:spPr>
          <a:xfrm>
            <a:off x="3489960" y="282883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AA8438-7EE2-AE57-8FC6-1F2AAEA1EB5D}"/>
              </a:ext>
            </a:extLst>
          </p:cNvPr>
          <p:cNvSpPr txBox="1"/>
          <p:nvPr/>
        </p:nvSpPr>
        <p:spPr>
          <a:xfrm>
            <a:off x="4183300" y="377948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93480B-260E-130A-B8AC-7024161C7F5C}"/>
              </a:ext>
            </a:extLst>
          </p:cNvPr>
          <p:cNvSpPr/>
          <p:nvPr/>
        </p:nvSpPr>
        <p:spPr>
          <a:xfrm>
            <a:off x="0" y="7528560"/>
            <a:ext cx="3045600" cy="68580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A63067-5DBC-86D6-9A4E-A3AE90840DE8}"/>
              </a:ext>
            </a:extLst>
          </p:cNvPr>
          <p:cNvSpPr/>
          <p:nvPr/>
        </p:nvSpPr>
        <p:spPr>
          <a:xfrm>
            <a:off x="3034290" y="8950960"/>
            <a:ext cx="3070016" cy="68580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2510DCA-5EAE-CD78-F49B-5DC74B88FB27}"/>
              </a:ext>
            </a:extLst>
          </p:cNvPr>
          <p:cNvSpPr/>
          <p:nvPr/>
        </p:nvSpPr>
        <p:spPr>
          <a:xfrm>
            <a:off x="6078366" y="10617200"/>
            <a:ext cx="3079344" cy="68580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CA6BF1E-494F-4EA2-7AC8-04D6179C8D98}"/>
              </a:ext>
            </a:extLst>
          </p:cNvPr>
          <p:cNvSpPr txBox="1"/>
          <p:nvPr/>
        </p:nvSpPr>
        <p:spPr>
          <a:xfrm>
            <a:off x="321869" y="10513807"/>
            <a:ext cx="256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Oliwier</a:t>
            </a:r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A44F44D-9CD7-C56C-E6E0-E688CFA0545D}"/>
              </a:ext>
            </a:extLst>
          </p:cNvPr>
          <p:cNvSpPr txBox="1"/>
          <p:nvPr/>
        </p:nvSpPr>
        <p:spPr>
          <a:xfrm>
            <a:off x="944576" y="10785761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5480930-6336-76AD-F45D-F32C079B5424}"/>
              </a:ext>
            </a:extLst>
          </p:cNvPr>
          <p:cNvSpPr txBox="1"/>
          <p:nvPr/>
        </p:nvSpPr>
        <p:spPr>
          <a:xfrm>
            <a:off x="3380709" y="11936207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42FEF6E-A2CA-098C-116E-6DE4EF4DA0D8}"/>
              </a:ext>
            </a:extLst>
          </p:cNvPr>
          <p:cNvSpPr txBox="1"/>
          <p:nvPr/>
        </p:nvSpPr>
        <p:spPr>
          <a:xfrm>
            <a:off x="6485964" y="13602447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0CC3089-9509-D80B-6DCB-7D395C95C4F1}"/>
              </a:ext>
            </a:extLst>
          </p:cNvPr>
          <p:cNvSpPr txBox="1"/>
          <p:nvPr/>
        </p:nvSpPr>
        <p:spPr>
          <a:xfrm>
            <a:off x="362994" y="11318244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20E9CAB-7950-1A92-8C28-D89E5E326197}"/>
              </a:ext>
            </a:extLst>
          </p:cNvPr>
          <p:cNvSpPr txBox="1"/>
          <p:nvPr/>
        </p:nvSpPr>
        <p:spPr>
          <a:xfrm>
            <a:off x="3380709" y="12740644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9AF066D-F7CD-06E7-BA66-7207C173B995}"/>
              </a:ext>
            </a:extLst>
          </p:cNvPr>
          <p:cNvSpPr txBox="1"/>
          <p:nvPr/>
        </p:nvSpPr>
        <p:spPr>
          <a:xfrm>
            <a:off x="6485964" y="14406883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pic>
        <p:nvPicPr>
          <p:cNvPr id="24" name="Grafik 23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2A840109-0204-F428-C371-007468DEC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  <p:sp>
        <p:nvSpPr>
          <p:cNvPr id="25" name="Rechteck 24">
            <a:extLst>
              <a:ext uri="{FF2B5EF4-FFF2-40B4-BE49-F238E27FC236}">
                <a16:creationId xmlns:a16="http://schemas.microsoft.com/office/drawing/2014/main" id="{156FC51E-9E2B-1730-5EA4-7CFB1EF07780}"/>
              </a:ext>
            </a:extLst>
          </p:cNvPr>
          <p:cNvSpPr/>
          <p:nvPr/>
        </p:nvSpPr>
        <p:spPr>
          <a:xfrm>
            <a:off x="9137072" y="12315424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59230FA-EB7B-1A07-F996-239CD1783186}"/>
              </a:ext>
            </a:extLst>
          </p:cNvPr>
          <p:cNvSpPr txBox="1"/>
          <p:nvPr/>
        </p:nvSpPr>
        <p:spPr>
          <a:xfrm>
            <a:off x="9245480" y="15316060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6FF1B85-12AE-3E19-D923-EDD8E348F090}"/>
              </a:ext>
            </a:extLst>
          </p:cNvPr>
          <p:cNvSpPr txBox="1"/>
          <p:nvPr/>
        </p:nvSpPr>
        <p:spPr>
          <a:xfrm>
            <a:off x="9309465" y="16056435"/>
            <a:ext cx="228498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/>
              </a:rPr>
              <a:t>Technisches Design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B40F5C20-0056-53B3-CE84-EDE5AE3C0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059" y="9188774"/>
            <a:ext cx="1880128" cy="250539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DEBED4E-C857-10AE-21E2-E54CC0CA4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4567" y="13187519"/>
            <a:ext cx="2415792" cy="1779198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84172EF9-63A0-A554-EC5A-48843A52C5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44" y="8091822"/>
            <a:ext cx="2716028" cy="203230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1BE73BC-CB79-2C4A-C140-4E3E7D3117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713" y="11040353"/>
            <a:ext cx="1899240" cy="22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2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D7D88-91B7-0B0E-7F8B-FAB74D5DF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77FAEAA4-7CC8-F090-7C71-23F2D24019ED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6979E67-E057-8070-6D3A-665897524726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E246027-0936-2B17-2AB4-925CBDF4B057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34F88DF-1E12-0EBB-F38B-145785003EBA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D9C8947-9249-8826-AF42-214F1DCEB207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EF297F8-95F9-368C-EB7F-EC84FD3BA09A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DDB445E-20AE-2D65-FABB-E3BB9E2AFC88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1E43408-9364-EBAD-7737-E76FF17042DE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EBF88E-3FBF-D7C4-D384-8D9A6D9D1CE8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683544-7F66-87D7-C276-4EC3F7AD453F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21097EE-A385-98B5-56B9-19F909D0A8DD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4A08837C-787A-1CA6-04AA-2D7999CCF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99474" y="-9750365"/>
            <a:ext cx="56344674" cy="36940173"/>
          </a:xfrm>
          <a:prstGeom prst="rect">
            <a:avLst/>
          </a:prstGeom>
        </p:spPr>
      </p:pic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67E68AE3-8275-9156-64EB-94E7C56F066F}"/>
              </a:ext>
            </a:extLst>
          </p:cNvPr>
          <p:cNvCxnSpPr/>
          <p:nvPr/>
        </p:nvCxnSpPr>
        <p:spPr>
          <a:xfrm flipV="1">
            <a:off x="-37599474" y="700478"/>
            <a:ext cx="1645322" cy="365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52C2038C-2E66-2873-661E-674CF34D56EF}"/>
              </a:ext>
            </a:extLst>
          </p:cNvPr>
          <p:cNvCxnSpPr/>
          <p:nvPr/>
        </p:nvCxnSpPr>
        <p:spPr>
          <a:xfrm>
            <a:off x="-35949073" y="702171"/>
            <a:ext cx="2108846" cy="4401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C5C8EF93-B307-410A-0BDE-9F7E71E93CCA}"/>
              </a:ext>
            </a:extLst>
          </p:cNvPr>
          <p:cNvCxnSpPr>
            <a:cxnSpLocks/>
          </p:cNvCxnSpPr>
          <p:nvPr/>
        </p:nvCxnSpPr>
        <p:spPr>
          <a:xfrm flipV="1">
            <a:off x="-33840228" y="-453109"/>
            <a:ext cx="6546589" cy="1595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BF102C42-BF4B-A501-939F-EE28654B9B61}"/>
              </a:ext>
            </a:extLst>
          </p:cNvPr>
          <p:cNvCxnSpPr/>
          <p:nvPr/>
        </p:nvCxnSpPr>
        <p:spPr>
          <a:xfrm>
            <a:off x="-27293639" y="-471448"/>
            <a:ext cx="6601602" cy="25856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48618F7F-1A95-D85A-E674-1D8973CC6686}"/>
              </a:ext>
            </a:extLst>
          </p:cNvPr>
          <p:cNvCxnSpPr/>
          <p:nvPr/>
        </p:nvCxnSpPr>
        <p:spPr>
          <a:xfrm flipV="1">
            <a:off x="-20655362" y="1142278"/>
            <a:ext cx="4914527" cy="971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FC2751DC-9B7A-C81C-6096-459761D26AAF}"/>
              </a:ext>
            </a:extLst>
          </p:cNvPr>
          <p:cNvCxnSpPr/>
          <p:nvPr/>
        </p:nvCxnSpPr>
        <p:spPr>
          <a:xfrm>
            <a:off x="-15722499" y="1142278"/>
            <a:ext cx="2750668" cy="7151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211F448D-AE1A-3BB3-D11F-1091D5C9AEEB}"/>
              </a:ext>
            </a:extLst>
          </p:cNvPr>
          <p:cNvCxnSpPr/>
          <p:nvPr/>
        </p:nvCxnSpPr>
        <p:spPr>
          <a:xfrm>
            <a:off x="1869679" y="3045506"/>
            <a:ext cx="1657422" cy="1123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570F4BE7-1AA0-05E7-047B-248041CB26A2}"/>
              </a:ext>
            </a:extLst>
          </p:cNvPr>
          <p:cNvCxnSpPr/>
          <p:nvPr/>
        </p:nvCxnSpPr>
        <p:spPr>
          <a:xfrm>
            <a:off x="3541149" y="3157874"/>
            <a:ext cx="1854067" cy="10253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190BDC83-3F6C-CA61-9B8D-743BC9925572}"/>
              </a:ext>
            </a:extLst>
          </p:cNvPr>
          <p:cNvCxnSpPr/>
          <p:nvPr/>
        </p:nvCxnSpPr>
        <p:spPr>
          <a:xfrm>
            <a:off x="5395216" y="4183230"/>
            <a:ext cx="17416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11067B86-C52F-8D65-3B8E-48B505797E64}"/>
              </a:ext>
            </a:extLst>
          </p:cNvPr>
          <p:cNvCxnSpPr/>
          <p:nvPr/>
        </p:nvCxnSpPr>
        <p:spPr>
          <a:xfrm>
            <a:off x="7136915" y="4183230"/>
            <a:ext cx="1573148" cy="1081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99F3FCA5-A33C-2E5F-A033-161DD4D9CC21}"/>
              </a:ext>
            </a:extLst>
          </p:cNvPr>
          <p:cNvCxnSpPr/>
          <p:nvPr/>
        </p:nvCxnSpPr>
        <p:spPr>
          <a:xfrm flipV="1">
            <a:off x="8696017" y="4365826"/>
            <a:ext cx="1432686" cy="870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5509E479-CAA3-86E5-B085-1DECC911E1E0}"/>
              </a:ext>
            </a:extLst>
          </p:cNvPr>
          <p:cNvCxnSpPr/>
          <p:nvPr/>
        </p:nvCxnSpPr>
        <p:spPr>
          <a:xfrm>
            <a:off x="10156797" y="4365826"/>
            <a:ext cx="1938341" cy="1081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3659DC3D-D835-9322-DC70-2FD0E3B79A62}"/>
              </a:ext>
            </a:extLst>
          </p:cNvPr>
          <p:cNvCxnSpPr/>
          <p:nvPr/>
        </p:nvCxnSpPr>
        <p:spPr>
          <a:xfrm>
            <a:off x="12095138" y="5447365"/>
            <a:ext cx="3005836" cy="14888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E9DBE0D1-9061-1D5D-6CB4-BE9646B60E97}"/>
              </a:ext>
            </a:extLst>
          </p:cNvPr>
          <p:cNvCxnSpPr/>
          <p:nvPr/>
        </p:nvCxnSpPr>
        <p:spPr>
          <a:xfrm>
            <a:off x="15100975" y="6964330"/>
            <a:ext cx="2668732" cy="758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B9AC0171-EFEA-A366-9FA8-49916A8B0805}"/>
              </a:ext>
            </a:extLst>
          </p:cNvPr>
          <p:cNvCxnSpPr>
            <a:endCxn id="182" idx="3"/>
          </p:cNvCxnSpPr>
          <p:nvPr/>
        </p:nvCxnSpPr>
        <p:spPr>
          <a:xfrm>
            <a:off x="17783753" y="7722810"/>
            <a:ext cx="961447" cy="9969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963B9D1E-643E-986F-00B8-65CA918324D6}"/>
              </a:ext>
            </a:extLst>
          </p:cNvPr>
          <p:cNvSpPr/>
          <p:nvPr/>
        </p:nvSpPr>
        <p:spPr>
          <a:xfrm>
            <a:off x="-27437042" y="-59651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AE46C61A-928C-210A-F166-D0521501AD6C}"/>
              </a:ext>
            </a:extLst>
          </p:cNvPr>
          <p:cNvSpPr/>
          <p:nvPr/>
        </p:nvSpPr>
        <p:spPr>
          <a:xfrm>
            <a:off x="-20807348" y="1997469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CAC729B5-C0AB-A3C6-D2B3-674F8C3B03C3}"/>
              </a:ext>
            </a:extLst>
          </p:cNvPr>
          <p:cNvSpPr/>
          <p:nvPr/>
        </p:nvSpPr>
        <p:spPr>
          <a:xfrm>
            <a:off x="-15865902" y="998875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5304F14-CF09-FB0C-0ACB-DE0C94AE4DA8}"/>
              </a:ext>
            </a:extLst>
          </p:cNvPr>
          <p:cNvSpPr/>
          <p:nvPr/>
        </p:nvSpPr>
        <p:spPr>
          <a:xfrm>
            <a:off x="5265863" y="4031200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FFFA6DE-33E6-1FC1-9A73-43455A5C251C}"/>
              </a:ext>
            </a:extLst>
          </p:cNvPr>
          <p:cNvSpPr/>
          <p:nvPr/>
        </p:nvSpPr>
        <p:spPr>
          <a:xfrm>
            <a:off x="8552614" y="5093274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693DAA9D-40A2-4818-1CD4-46A110450AB7}"/>
              </a:ext>
            </a:extLst>
          </p:cNvPr>
          <p:cNvSpPr/>
          <p:nvPr/>
        </p:nvSpPr>
        <p:spPr>
          <a:xfrm>
            <a:off x="9999349" y="4223498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0C0EB8F-C273-F83B-B2CF-635F502A518E}"/>
              </a:ext>
            </a:extLst>
          </p:cNvPr>
          <p:cNvSpPr/>
          <p:nvPr/>
        </p:nvSpPr>
        <p:spPr>
          <a:xfrm>
            <a:off x="14957572" y="682092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28B5613-2909-E497-2877-CA18E271BAC6}"/>
              </a:ext>
            </a:extLst>
          </p:cNvPr>
          <p:cNvSpPr/>
          <p:nvPr/>
        </p:nvSpPr>
        <p:spPr>
          <a:xfrm>
            <a:off x="17626304" y="757940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7B1D28C7-92CA-C246-6A1A-4C81B483CFDE}"/>
              </a:ext>
            </a:extLst>
          </p:cNvPr>
          <p:cNvSpPr/>
          <p:nvPr/>
        </p:nvSpPr>
        <p:spPr>
          <a:xfrm>
            <a:off x="-33965294" y="983534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C3722C9-BA01-98D9-604A-773345C94BC3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41A87FB-33ED-817E-3A79-A7D8BAC2E7F8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2293645-8AA0-2658-DDF0-E273FA156382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FB133D-E1BA-69CC-87A8-86A60ABF4FFF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964828D-979B-BE73-5DB2-E3055EC83959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BAC9F07-234B-A3F9-F3D5-12B9DCD37236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3852902-322F-9B00-B7B5-C4C63AEA01DB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5A7B8F75-742A-9C60-5D48-9314E3B05F29}"/>
              </a:ext>
            </a:extLst>
          </p:cNvPr>
          <p:cNvCxnSpPr/>
          <p:nvPr/>
        </p:nvCxnSpPr>
        <p:spPr>
          <a:xfrm flipV="1">
            <a:off x="380808" y="3045506"/>
            <a:ext cx="1474826" cy="603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F1487BC8-60CA-5F20-5329-17D7C566B6A6}"/>
              </a:ext>
            </a:extLst>
          </p:cNvPr>
          <p:cNvSpPr/>
          <p:nvPr/>
        </p:nvSpPr>
        <p:spPr>
          <a:xfrm>
            <a:off x="1712228" y="2902103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446EA4E2-D7D2-023A-893B-0F2D4B144B92}"/>
              </a:ext>
            </a:extLst>
          </p:cNvPr>
          <p:cNvCxnSpPr>
            <a:cxnSpLocks/>
          </p:cNvCxnSpPr>
          <p:nvPr/>
        </p:nvCxnSpPr>
        <p:spPr>
          <a:xfrm flipV="1">
            <a:off x="-12971831" y="1270643"/>
            <a:ext cx="311744" cy="586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BE7CFB89-9F70-37D4-2FF6-1B0E65447988}"/>
              </a:ext>
            </a:extLst>
          </p:cNvPr>
          <p:cNvCxnSpPr/>
          <p:nvPr/>
        </p:nvCxnSpPr>
        <p:spPr>
          <a:xfrm>
            <a:off x="-12660088" y="1270643"/>
            <a:ext cx="2253596" cy="229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CB5F3BAE-B539-5347-4ABD-6DEF1E993DCA}"/>
              </a:ext>
            </a:extLst>
          </p:cNvPr>
          <p:cNvCxnSpPr/>
          <p:nvPr/>
        </p:nvCxnSpPr>
        <p:spPr>
          <a:xfrm>
            <a:off x="-10406492" y="1499865"/>
            <a:ext cx="1840021" cy="6143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43F45982-EFCE-245A-1795-290A975EE9E9}"/>
              </a:ext>
            </a:extLst>
          </p:cNvPr>
          <p:cNvCxnSpPr/>
          <p:nvPr/>
        </p:nvCxnSpPr>
        <p:spPr>
          <a:xfrm flipV="1">
            <a:off x="-8538379" y="1857452"/>
            <a:ext cx="224736" cy="2567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B54D9F8F-2A22-C40C-8268-D2AE50929553}"/>
              </a:ext>
            </a:extLst>
          </p:cNvPr>
          <p:cNvCxnSpPr>
            <a:cxnSpLocks/>
          </p:cNvCxnSpPr>
          <p:nvPr/>
        </p:nvCxnSpPr>
        <p:spPr>
          <a:xfrm>
            <a:off x="-8340266" y="1857452"/>
            <a:ext cx="2021149" cy="134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1719554E-7871-E261-A3A5-B1688F3B6E50}"/>
              </a:ext>
            </a:extLst>
          </p:cNvPr>
          <p:cNvCxnSpPr/>
          <p:nvPr/>
        </p:nvCxnSpPr>
        <p:spPr>
          <a:xfrm>
            <a:off x="-6305071" y="1985815"/>
            <a:ext cx="1854067" cy="16636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8A918C59-46B2-4D35-46BB-8EDCDC1C928D}"/>
              </a:ext>
            </a:extLst>
          </p:cNvPr>
          <p:cNvCxnSpPr/>
          <p:nvPr/>
        </p:nvCxnSpPr>
        <p:spPr>
          <a:xfrm>
            <a:off x="-4422913" y="3663529"/>
            <a:ext cx="1671470" cy="5197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Oval 209">
            <a:extLst>
              <a:ext uri="{FF2B5EF4-FFF2-40B4-BE49-F238E27FC236}">
                <a16:creationId xmlns:a16="http://schemas.microsoft.com/office/drawing/2014/main" id="{6A931602-8FDA-0B8A-A6D4-6AD2648E8F65}"/>
              </a:ext>
            </a:extLst>
          </p:cNvPr>
          <p:cNvSpPr/>
          <p:nvPr/>
        </p:nvSpPr>
        <p:spPr>
          <a:xfrm>
            <a:off x="-10549892" y="135646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2AEEA80-BDA0-6285-2E6C-945845AC3466}"/>
              </a:ext>
            </a:extLst>
          </p:cNvPr>
          <p:cNvSpPr/>
          <p:nvPr/>
        </p:nvSpPr>
        <p:spPr>
          <a:xfrm>
            <a:off x="-6428511" y="185745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1FB6231C-DB8D-DD35-820B-A5FBCD377CCB}"/>
              </a:ext>
            </a:extLst>
          </p:cNvPr>
          <p:cNvSpPr/>
          <p:nvPr/>
        </p:nvSpPr>
        <p:spPr>
          <a:xfrm>
            <a:off x="-2892582" y="403982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91554080-BDFB-B704-4C39-42BEDFDAD390}"/>
              </a:ext>
            </a:extLst>
          </p:cNvPr>
          <p:cNvCxnSpPr/>
          <p:nvPr/>
        </p:nvCxnSpPr>
        <p:spPr>
          <a:xfrm flipV="1">
            <a:off x="-2737397" y="3649481"/>
            <a:ext cx="3090111" cy="533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0464AC76-525F-61A1-57D3-8995FFC75035}"/>
              </a:ext>
            </a:extLst>
          </p:cNvPr>
          <p:cNvSpPr txBox="1"/>
          <p:nvPr/>
        </p:nvSpPr>
        <p:spPr>
          <a:xfrm>
            <a:off x="1181059" y="2583711"/>
            <a:ext cx="130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23.12.2025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4380F09-ECC7-8E64-216C-1631D377725E}"/>
              </a:ext>
            </a:extLst>
          </p:cNvPr>
          <p:cNvSpPr txBox="1"/>
          <p:nvPr/>
        </p:nvSpPr>
        <p:spPr>
          <a:xfrm>
            <a:off x="969328" y="3342925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User-Verwaltung implementiert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098926A4-3959-85E8-AF36-59F708A11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95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5C58A-2020-BF83-D5DD-F79B609AD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19E0BC8-342E-6B3F-BD00-022F2A0C4A31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C5EB9CF-26F0-9C3C-075E-0AF7D6B456C9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47ADC87-04B6-142A-8161-3013A727BEB8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5611A99-4D46-D0E0-A615-4EE478C42DF1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27A6C4E-0244-279C-E485-62B3DFF2D4A6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DDAB990-A68D-75E6-D374-7E77CF26A1E6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C51C22-DA2A-DB58-A9BA-F138BB38BD33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1FC072F-C124-1BFA-1BA5-58DF2F9732B7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D224DBB-E5B8-6BAA-243A-60B09E40F49C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119F2A7-04AD-C40E-B00A-C31C1EF5FA6B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FD67DB1-1C58-6D3D-DB8E-90CE0174D2E5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E9D47EED-92DF-FF64-8576-4B6E5E6D3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99474" y="-9750365"/>
            <a:ext cx="56344674" cy="36940173"/>
          </a:xfrm>
          <a:prstGeom prst="rect">
            <a:avLst/>
          </a:prstGeom>
        </p:spPr>
      </p:pic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CED0C701-994E-3A3C-9B3D-2CB1A2F5AA32}"/>
              </a:ext>
            </a:extLst>
          </p:cNvPr>
          <p:cNvCxnSpPr/>
          <p:nvPr/>
        </p:nvCxnSpPr>
        <p:spPr>
          <a:xfrm flipV="1">
            <a:off x="-37599474" y="700478"/>
            <a:ext cx="1645322" cy="365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C5E74D23-DBAA-3B38-A056-56F531521F72}"/>
              </a:ext>
            </a:extLst>
          </p:cNvPr>
          <p:cNvCxnSpPr/>
          <p:nvPr/>
        </p:nvCxnSpPr>
        <p:spPr>
          <a:xfrm>
            <a:off x="-35949073" y="702171"/>
            <a:ext cx="2108846" cy="4401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99B46711-012D-4A11-87BB-E6A2123B043E}"/>
              </a:ext>
            </a:extLst>
          </p:cNvPr>
          <p:cNvCxnSpPr>
            <a:cxnSpLocks/>
          </p:cNvCxnSpPr>
          <p:nvPr/>
        </p:nvCxnSpPr>
        <p:spPr>
          <a:xfrm flipV="1">
            <a:off x="-33840228" y="-453109"/>
            <a:ext cx="6546589" cy="1595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578CA075-AFAB-B91A-B52F-7631609CBBB1}"/>
              </a:ext>
            </a:extLst>
          </p:cNvPr>
          <p:cNvCxnSpPr/>
          <p:nvPr/>
        </p:nvCxnSpPr>
        <p:spPr>
          <a:xfrm>
            <a:off x="-27293639" y="-471448"/>
            <a:ext cx="6601602" cy="25856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E3B9B809-F342-704F-C7F7-7EF82D699429}"/>
              </a:ext>
            </a:extLst>
          </p:cNvPr>
          <p:cNvCxnSpPr/>
          <p:nvPr/>
        </p:nvCxnSpPr>
        <p:spPr>
          <a:xfrm flipV="1">
            <a:off x="-20655362" y="1142278"/>
            <a:ext cx="4914527" cy="971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14C7DDDF-BF4A-3E20-E42C-A5C85F1D3C2C}"/>
              </a:ext>
            </a:extLst>
          </p:cNvPr>
          <p:cNvCxnSpPr/>
          <p:nvPr/>
        </p:nvCxnSpPr>
        <p:spPr>
          <a:xfrm>
            <a:off x="-15722499" y="1142278"/>
            <a:ext cx="2750668" cy="7151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23771AC4-84A2-1C6D-1BED-5B3FD1A98356}"/>
              </a:ext>
            </a:extLst>
          </p:cNvPr>
          <p:cNvCxnSpPr>
            <a:cxnSpLocks/>
          </p:cNvCxnSpPr>
          <p:nvPr/>
        </p:nvCxnSpPr>
        <p:spPr>
          <a:xfrm flipV="1">
            <a:off x="-12971831" y="1270643"/>
            <a:ext cx="311744" cy="586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E68D794A-98F8-5EA0-4FF6-760EC7199930}"/>
              </a:ext>
            </a:extLst>
          </p:cNvPr>
          <p:cNvCxnSpPr/>
          <p:nvPr/>
        </p:nvCxnSpPr>
        <p:spPr>
          <a:xfrm>
            <a:off x="-12660088" y="1270643"/>
            <a:ext cx="2253596" cy="229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25465485-9731-BEB0-19F1-4D76006F7AEA}"/>
              </a:ext>
            </a:extLst>
          </p:cNvPr>
          <p:cNvCxnSpPr/>
          <p:nvPr/>
        </p:nvCxnSpPr>
        <p:spPr>
          <a:xfrm>
            <a:off x="-10406492" y="1499865"/>
            <a:ext cx="1840021" cy="6143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CD612C73-21A1-BA18-87FE-651D02437FB6}"/>
              </a:ext>
            </a:extLst>
          </p:cNvPr>
          <p:cNvCxnSpPr/>
          <p:nvPr/>
        </p:nvCxnSpPr>
        <p:spPr>
          <a:xfrm flipV="1">
            <a:off x="-8538379" y="1857452"/>
            <a:ext cx="224736" cy="2567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22458589-FB28-38C8-3A1E-75D61CC38496}"/>
              </a:ext>
            </a:extLst>
          </p:cNvPr>
          <p:cNvCxnSpPr>
            <a:cxnSpLocks/>
          </p:cNvCxnSpPr>
          <p:nvPr/>
        </p:nvCxnSpPr>
        <p:spPr>
          <a:xfrm>
            <a:off x="-8340266" y="1857452"/>
            <a:ext cx="2021149" cy="134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D41CC554-7F5A-65AA-9DB3-F90D1BAA9D60}"/>
              </a:ext>
            </a:extLst>
          </p:cNvPr>
          <p:cNvCxnSpPr/>
          <p:nvPr/>
        </p:nvCxnSpPr>
        <p:spPr>
          <a:xfrm>
            <a:off x="-6305071" y="1985815"/>
            <a:ext cx="1854067" cy="16636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640CE381-368B-713F-84F8-77640D0C28A4}"/>
              </a:ext>
            </a:extLst>
          </p:cNvPr>
          <p:cNvCxnSpPr/>
          <p:nvPr/>
        </p:nvCxnSpPr>
        <p:spPr>
          <a:xfrm>
            <a:off x="-4422913" y="3663529"/>
            <a:ext cx="1671470" cy="5197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57790092-1340-A1FB-DB80-B279DB2D0759}"/>
              </a:ext>
            </a:extLst>
          </p:cNvPr>
          <p:cNvCxnSpPr/>
          <p:nvPr/>
        </p:nvCxnSpPr>
        <p:spPr>
          <a:xfrm>
            <a:off x="5395216" y="4183230"/>
            <a:ext cx="17416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1E343752-BD00-2B60-800D-B147EEE2130C}"/>
              </a:ext>
            </a:extLst>
          </p:cNvPr>
          <p:cNvCxnSpPr/>
          <p:nvPr/>
        </p:nvCxnSpPr>
        <p:spPr>
          <a:xfrm>
            <a:off x="7136915" y="4183230"/>
            <a:ext cx="1573148" cy="1081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226EB1BB-56E4-44E3-A844-1963862260AC}"/>
              </a:ext>
            </a:extLst>
          </p:cNvPr>
          <p:cNvCxnSpPr/>
          <p:nvPr/>
        </p:nvCxnSpPr>
        <p:spPr>
          <a:xfrm flipV="1">
            <a:off x="8696017" y="4365826"/>
            <a:ext cx="1432686" cy="870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87652309-3B03-27BB-B57A-56285DFBD0B5}"/>
              </a:ext>
            </a:extLst>
          </p:cNvPr>
          <p:cNvCxnSpPr/>
          <p:nvPr/>
        </p:nvCxnSpPr>
        <p:spPr>
          <a:xfrm>
            <a:off x="10156797" y="4365826"/>
            <a:ext cx="1938341" cy="1081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EC430A4D-E469-56DC-93EC-450C5309F693}"/>
              </a:ext>
            </a:extLst>
          </p:cNvPr>
          <p:cNvCxnSpPr/>
          <p:nvPr/>
        </p:nvCxnSpPr>
        <p:spPr>
          <a:xfrm>
            <a:off x="12095138" y="5447365"/>
            <a:ext cx="3005836" cy="14888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AE45B85E-B3C0-2B64-5589-5628CD0325D8}"/>
              </a:ext>
            </a:extLst>
          </p:cNvPr>
          <p:cNvCxnSpPr/>
          <p:nvPr/>
        </p:nvCxnSpPr>
        <p:spPr>
          <a:xfrm>
            <a:off x="15100975" y="6964330"/>
            <a:ext cx="2668732" cy="758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2BE9744B-59DB-7380-6021-D03F87C3688B}"/>
              </a:ext>
            </a:extLst>
          </p:cNvPr>
          <p:cNvCxnSpPr>
            <a:endCxn id="182" idx="3"/>
          </p:cNvCxnSpPr>
          <p:nvPr/>
        </p:nvCxnSpPr>
        <p:spPr>
          <a:xfrm>
            <a:off x="17783753" y="7722810"/>
            <a:ext cx="961447" cy="9969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759EDD28-6EA2-DEAE-9D05-5825E47D6DA0}"/>
              </a:ext>
            </a:extLst>
          </p:cNvPr>
          <p:cNvSpPr/>
          <p:nvPr/>
        </p:nvSpPr>
        <p:spPr>
          <a:xfrm>
            <a:off x="-27437042" y="-59651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82ECDF14-D101-C669-4DCF-EFA44ED52043}"/>
              </a:ext>
            </a:extLst>
          </p:cNvPr>
          <p:cNvSpPr/>
          <p:nvPr/>
        </p:nvSpPr>
        <p:spPr>
          <a:xfrm>
            <a:off x="-20807348" y="1997469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E16A53EE-1FE2-8EF0-1234-B3AAF30BA9A3}"/>
              </a:ext>
            </a:extLst>
          </p:cNvPr>
          <p:cNvSpPr/>
          <p:nvPr/>
        </p:nvSpPr>
        <p:spPr>
          <a:xfrm>
            <a:off x="-15865902" y="998875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C4582690-145E-76D1-BEF8-66FFA2E1F410}"/>
              </a:ext>
            </a:extLst>
          </p:cNvPr>
          <p:cNvSpPr/>
          <p:nvPr/>
        </p:nvSpPr>
        <p:spPr>
          <a:xfrm>
            <a:off x="-10549892" y="135646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FDEC403-AD65-7FF9-C945-D1DB0472B3E5}"/>
              </a:ext>
            </a:extLst>
          </p:cNvPr>
          <p:cNvSpPr/>
          <p:nvPr/>
        </p:nvSpPr>
        <p:spPr>
          <a:xfrm>
            <a:off x="-6428511" y="185745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B1DAB1A-7BE4-8863-18EF-C4826EC75688}"/>
              </a:ext>
            </a:extLst>
          </p:cNvPr>
          <p:cNvSpPr/>
          <p:nvPr/>
        </p:nvSpPr>
        <p:spPr>
          <a:xfrm>
            <a:off x="-2892582" y="403982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BDB5F56-6071-3997-250F-415510535A03}"/>
              </a:ext>
            </a:extLst>
          </p:cNvPr>
          <p:cNvSpPr/>
          <p:nvPr/>
        </p:nvSpPr>
        <p:spPr>
          <a:xfrm>
            <a:off x="8552614" y="5093274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8F020C3-5ED6-FB2D-F506-E89AF87F49A1}"/>
              </a:ext>
            </a:extLst>
          </p:cNvPr>
          <p:cNvSpPr/>
          <p:nvPr/>
        </p:nvSpPr>
        <p:spPr>
          <a:xfrm>
            <a:off x="9999349" y="4223498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46BDCAC4-147C-4571-F24C-F4D8E5582B2E}"/>
              </a:ext>
            </a:extLst>
          </p:cNvPr>
          <p:cNvSpPr/>
          <p:nvPr/>
        </p:nvSpPr>
        <p:spPr>
          <a:xfrm>
            <a:off x="14957572" y="682092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A2DBD97D-7530-43F8-5A82-58EC31643BE3}"/>
              </a:ext>
            </a:extLst>
          </p:cNvPr>
          <p:cNvSpPr/>
          <p:nvPr/>
        </p:nvSpPr>
        <p:spPr>
          <a:xfrm>
            <a:off x="17626304" y="757940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2E57791-BE39-F51C-9B32-5B779B510CF9}"/>
              </a:ext>
            </a:extLst>
          </p:cNvPr>
          <p:cNvSpPr/>
          <p:nvPr/>
        </p:nvSpPr>
        <p:spPr>
          <a:xfrm>
            <a:off x="-33965294" y="983534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A0CEB4F-C230-AA44-FEB5-EB2C77BDE194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9CC7FDB-69D2-276B-2F90-DB75C5D0DD46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AEB4DB8-3BAE-4ACA-D13C-270D8C749E52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FF48678-F39A-75A4-B458-B5F590DDCD93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A573171-3FE6-0CF9-420C-4613263AE9BF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839B440-220A-CA10-234D-7670554786D7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24F9A34-555B-A905-CE60-1E500A5EE51D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1ED965B2-BB83-87B2-221C-EAE2B115B933}"/>
              </a:ext>
            </a:extLst>
          </p:cNvPr>
          <p:cNvCxnSpPr/>
          <p:nvPr/>
        </p:nvCxnSpPr>
        <p:spPr>
          <a:xfrm flipV="1">
            <a:off x="-2737397" y="3649481"/>
            <a:ext cx="3090111" cy="533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05C9E36C-2161-2028-3133-1EE6A80C59AF}"/>
              </a:ext>
            </a:extLst>
          </p:cNvPr>
          <p:cNvCxnSpPr/>
          <p:nvPr/>
        </p:nvCxnSpPr>
        <p:spPr>
          <a:xfrm flipV="1">
            <a:off x="380808" y="3045506"/>
            <a:ext cx="1474826" cy="603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EA3477BB-113E-15A9-F137-96A1A67EFD4E}"/>
              </a:ext>
            </a:extLst>
          </p:cNvPr>
          <p:cNvCxnSpPr/>
          <p:nvPr/>
        </p:nvCxnSpPr>
        <p:spPr>
          <a:xfrm>
            <a:off x="1869679" y="3045506"/>
            <a:ext cx="1657422" cy="1123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BD60A81C-8959-7B2A-F43F-9FBC91F8D9E5}"/>
              </a:ext>
            </a:extLst>
          </p:cNvPr>
          <p:cNvCxnSpPr/>
          <p:nvPr/>
        </p:nvCxnSpPr>
        <p:spPr>
          <a:xfrm>
            <a:off x="3541149" y="3157874"/>
            <a:ext cx="1854067" cy="10253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C847A596-C5A0-CB0D-A513-5E9C8DF536C5}"/>
              </a:ext>
            </a:extLst>
          </p:cNvPr>
          <p:cNvSpPr/>
          <p:nvPr/>
        </p:nvSpPr>
        <p:spPr>
          <a:xfrm>
            <a:off x="1712228" y="2902103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2C9AA6A6-1E70-06A4-2E0F-A44E4DF4F3AE}"/>
              </a:ext>
            </a:extLst>
          </p:cNvPr>
          <p:cNvSpPr/>
          <p:nvPr/>
        </p:nvSpPr>
        <p:spPr>
          <a:xfrm>
            <a:off x="5265863" y="4031200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304E70D-43F6-A277-4F5A-B499591DC7DB}"/>
              </a:ext>
            </a:extLst>
          </p:cNvPr>
          <p:cNvSpPr txBox="1"/>
          <p:nvPr/>
        </p:nvSpPr>
        <p:spPr>
          <a:xfrm>
            <a:off x="4731364" y="3596078"/>
            <a:ext cx="1325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12.01.2026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5D89B59-7EEC-2C6A-C0DB-4FE149FBF125}"/>
              </a:ext>
            </a:extLst>
          </p:cNvPr>
          <p:cNvSpPr txBox="1"/>
          <p:nvPr/>
        </p:nvSpPr>
        <p:spPr>
          <a:xfrm>
            <a:off x="4256663" y="4412618"/>
            <a:ext cx="2275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Validation der Modelle für Technik-Design abgeschlossen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83C602C5-5B84-CABD-D46E-C651448E1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5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CF20C-A761-0A9D-2A74-A951292F0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93BD71ED-AE20-E4E7-7CA8-1CB4F575A568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28D7BCD-96F5-D157-5544-FFF327840CC6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3C58EC-CEA8-6D33-C985-61658E5337CB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499F7FF-6FF9-0666-0FB2-7ECB042E5918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E9B4127-7910-9297-6C9E-0ABF2F0F8DB8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3599B0-21BD-32E9-331A-78CA45853929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12560A2-3096-E1AB-CDF6-C27A7CB8F4DA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2103FD4-DB19-6E05-03CE-E1932E48AF9A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CCE7A3-C3A5-30B6-9F7A-B70DB0A54122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08C4FC8-E960-7D6F-43D9-620CB6F3E333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DCDA7B3-FA5E-336D-CD60-F2E7901D0681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69C0B789-30CC-8BF2-9E1B-5FB3094E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99474" y="-9750365"/>
            <a:ext cx="56344674" cy="36940173"/>
          </a:xfrm>
          <a:prstGeom prst="rect">
            <a:avLst/>
          </a:prstGeom>
        </p:spPr>
      </p:pic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4452E468-2E49-89B8-910A-04DC6D15F25C}"/>
              </a:ext>
            </a:extLst>
          </p:cNvPr>
          <p:cNvCxnSpPr/>
          <p:nvPr/>
        </p:nvCxnSpPr>
        <p:spPr>
          <a:xfrm flipV="1">
            <a:off x="-37599474" y="700478"/>
            <a:ext cx="1645322" cy="365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486FB0F1-7AB1-97D9-EA01-63CCF5B19EC0}"/>
              </a:ext>
            </a:extLst>
          </p:cNvPr>
          <p:cNvCxnSpPr/>
          <p:nvPr/>
        </p:nvCxnSpPr>
        <p:spPr>
          <a:xfrm>
            <a:off x="-35949073" y="702171"/>
            <a:ext cx="2108846" cy="4401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05E305F5-05B0-6AA7-8033-684C2786FE26}"/>
              </a:ext>
            </a:extLst>
          </p:cNvPr>
          <p:cNvCxnSpPr>
            <a:cxnSpLocks/>
          </p:cNvCxnSpPr>
          <p:nvPr/>
        </p:nvCxnSpPr>
        <p:spPr>
          <a:xfrm flipV="1">
            <a:off x="-33840228" y="-453109"/>
            <a:ext cx="6546589" cy="1595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C3C34BC3-263D-404A-2998-32BDADE729AC}"/>
              </a:ext>
            </a:extLst>
          </p:cNvPr>
          <p:cNvCxnSpPr/>
          <p:nvPr/>
        </p:nvCxnSpPr>
        <p:spPr>
          <a:xfrm>
            <a:off x="-27293639" y="-471448"/>
            <a:ext cx="6601602" cy="25856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964DAD16-3287-B144-0239-AE7E60198AC0}"/>
              </a:ext>
            </a:extLst>
          </p:cNvPr>
          <p:cNvCxnSpPr/>
          <p:nvPr/>
        </p:nvCxnSpPr>
        <p:spPr>
          <a:xfrm flipV="1">
            <a:off x="-20655362" y="1142278"/>
            <a:ext cx="4914527" cy="971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1E08202E-DA27-9528-EB17-FA9D891D5DB9}"/>
              </a:ext>
            </a:extLst>
          </p:cNvPr>
          <p:cNvCxnSpPr/>
          <p:nvPr/>
        </p:nvCxnSpPr>
        <p:spPr>
          <a:xfrm>
            <a:off x="-15722499" y="1142278"/>
            <a:ext cx="2750668" cy="7151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53D932D8-8C79-EECA-98C4-90B494E77455}"/>
              </a:ext>
            </a:extLst>
          </p:cNvPr>
          <p:cNvCxnSpPr>
            <a:cxnSpLocks/>
          </p:cNvCxnSpPr>
          <p:nvPr/>
        </p:nvCxnSpPr>
        <p:spPr>
          <a:xfrm flipV="1">
            <a:off x="-12971831" y="1270643"/>
            <a:ext cx="311744" cy="586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0FF65795-D60D-CBEE-7A7A-A6132CE3CE6A}"/>
              </a:ext>
            </a:extLst>
          </p:cNvPr>
          <p:cNvCxnSpPr/>
          <p:nvPr/>
        </p:nvCxnSpPr>
        <p:spPr>
          <a:xfrm>
            <a:off x="-12660088" y="1270643"/>
            <a:ext cx="2253596" cy="229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6332036C-E21B-A60A-8A47-770E814BDA74}"/>
              </a:ext>
            </a:extLst>
          </p:cNvPr>
          <p:cNvCxnSpPr/>
          <p:nvPr/>
        </p:nvCxnSpPr>
        <p:spPr>
          <a:xfrm>
            <a:off x="-10406492" y="1499865"/>
            <a:ext cx="1840021" cy="6143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1646879B-5853-9723-83B7-39B88380F915}"/>
              </a:ext>
            </a:extLst>
          </p:cNvPr>
          <p:cNvCxnSpPr/>
          <p:nvPr/>
        </p:nvCxnSpPr>
        <p:spPr>
          <a:xfrm flipV="1">
            <a:off x="-8538379" y="1857452"/>
            <a:ext cx="224736" cy="2567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5B653D0B-D73E-31A8-FD24-67F4F6508438}"/>
              </a:ext>
            </a:extLst>
          </p:cNvPr>
          <p:cNvCxnSpPr>
            <a:cxnSpLocks/>
          </p:cNvCxnSpPr>
          <p:nvPr/>
        </p:nvCxnSpPr>
        <p:spPr>
          <a:xfrm>
            <a:off x="-8340266" y="1857452"/>
            <a:ext cx="2021149" cy="134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1B52E256-E6C4-F26D-AFE5-16D4E3BFF8F9}"/>
              </a:ext>
            </a:extLst>
          </p:cNvPr>
          <p:cNvCxnSpPr/>
          <p:nvPr/>
        </p:nvCxnSpPr>
        <p:spPr>
          <a:xfrm>
            <a:off x="-6305071" y="1985815"/>
            <a:ext cx="1854067" cy="16636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EB7B8254-861A-613D-297D-27A97012A15B}"/>
              </a:ext>
            </a:extLst>
          </p:cNvPr>
          <p:cNvCxnSpPr/>
          <p:nvPr/>
        </p:nvCxnSpPr>
        <p:spPr>
          <a:xfrm>
            <a:off x="-4422913" y="3663529"/>
            <a:ext cx="1671470" cy="5197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D87B1D14-E1A7-2C79-8127-AD4D4F059B11}"/>
              </a:ext>
            </a:extLst>
          </p:cNvPr>
          <p:cNvCxnSpPr/>
          <p:nvPr/>
        </p:nvCxnSpPr>
        <p:spPr>
          <a:xfrm flipV="1">
            <a:off x="8696017" y="4365826"/>
            <a:ext cx="1432686" cy="870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CFED75B0-F3B0-7C3F-9F4D-75391D3C440D}"/>
              </a:ext>
            </a:extLst>
          </p:cNvPr>
          <p:cNvCxnSpPr/>
          <p:nvPr/>
        </p:nvCxnSpPr>
        <p:spPr>
          <a:xfrm>
            <a:off x="10156797" y="4365826"/>
            <a:ext cx="1938341" cy="1081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16052503-7377-9CC8-DF79-A6E2567C8FAC}"/>
              </a:ext>
            </a:extLst>
          </p:cNvPr>
          <p:cNvCxnSpPr/>
          <p:nvPr/>
        </p:nvCxnSpPr>
        <p:spPr>
          <a:xfrm>
            <a:off x="12095138" y="5447365"/>
            <a:ext cx="3005836" cy="14888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8040E48F-CF63-8AA9-6575-06B9CA6B5D54}"/>
              </a:ext>
            </a:extLst>
          </p:cNvPr>
          <p:cNvCxnSpPr/>
          <p:nvPr/>
        </p:nvCxnSpPr>
        <p:spPr>
          <a:xfrm>
            <a:off x="15100975" y="6964330"/>
            <a:ext cx="2668732" cy="758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B8DD5589-5646-7284-F964-C829941151CD}"/>
              </a:ext>
            </a:extLst>
          </p:cNvPr>
          <p:cNvCxnSpPr>
            <a:endCxn id="182" idx="3"/>
          </p:cNvCxnSpPr>
          <p:nvPr/>
        </p:nvCxnSpPr>
        <p:spPr>
          <a:xfrm>
            <a:off x="17783753" y="7722810"/>
            <a:ext cx="961447" cy="9969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D69E73B6-6156-0161-8555-55F7F26546E7}"/>
              </a:ext>
            </a:extLst>
          </p:cNvPr>
          <p:cNvSpPr/>
          <p:nvPr/>
        </p:nvSpPr>
        <p:spPr>
          <a:xfrm>
            <a:off x="-27437042" y="-59651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0D00296A-A581-34A8-F9F3-643B5B041073}"/>
              </a:ext>
            </a:extLst>
          </p:cNvPr>
          <p:cNvSpPr/>
          <p:nvPr/>
        </p:nvSpPr>
        <p:spPr>
          <a:xfrm>
            <a:off x="-20807348" y="1997469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DC62F3D1-5A2C-4D53-E43C-16434FC1E400}"/>
              </a:ext>
            </a:extLst>
          </p:cNvPr>
          <p:cNvSpPr/>
          <p:nvPr/>
        </p:nvSpPr>
        <p:spPr>
          <a:xfrm>
            <a:off x="-15865902" y="998875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6BE74777-EA9B-19E5-52F1-B17E1ADF5909}"/>
              </a:ext>
            </a:extLst>
          </p:cNvPr>
          <p:cNvSpPr/>
          <p:nvPr/>
        </p:nvSpPr>
        <p:spPr>
          <a:xfrm>
            <a:off x="-10549892" y="135646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F442F3FD-780E-9D15-D5C5-CC3A2F8778F2}"/>
              </a:ext>
            </a:extLst>
          </p:cNvPr>
          <p:cNvSpPr/>
          <p:nvPr/>
        </p:nvSpPr>
        <p:spPr>
          <a:xfrm>
            <a:off x="-6428511" y="185745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498E6524-E509-F3C7-A4F7-4644AFD691B2}"/>
              </a:ext>
            </a:extLst>
          </p:cNvPr>
          <p:cNvSpPr/>
          <p:nvPr/>
        </p:nvSpPr>
        <p:spPr>
          <a:xfrm>
            <a:off x="-2892582" y="403982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46E073DE-3CAE-BFDF-8765-260494DF6267}"/>
              </a:ext>
            </a:extLst>
          </p:cNvPr>
          <p:cNvSpPr/>
          <p:nvPr/>
        </p:nvSpPr>
        <p:spPr>
          <a:xfrm>
            <a:off x="9999349" y="4223498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083B141F-BDD1-A426-9B24-671B875388FB}"/>
              </a:ext>
            </a:extLst>
          </p:cNvPr>
          <p:cNvSpPr/>
          <p:nvPr/>
        </p:nvSpPr>
        <p:spPr>
          <a:xfrm>
            <a:off x="14957572" y="682092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E4ED1733-F196-2A21-20C5-84303703246C}"/>
              </a:ext>
            </a:extLst>
          </p:cNvPr>
          <p:cNvSpPr/>
          <p:nvPr/>
        </p:nvSpPr>
        <p:spPr>
          <a:xfrm>
            <a:off x="17626304" y="757940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96FAA7D7-EA7B-27FD-3E7A-8AD8E60CEE2A}"/>
              </a:ext>
            </a:extLst>
          </p:cNvPr>
          <p:cNvSpPr/>
          <p:nvPr/>
        </p:nvSpPr>
        <p:spPr>
          <a:xfrm>
            <a:off x="-33965294" y="983534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F0F8129-672A-BD16-4172-FFD0CFF66C5E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68485B4-57BE-BDC6-7CC9-845368DE8C2A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7F4D12B-5703-0F40-A75F-2447BA664928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C4DD27E-86E3-5984-81CD-17351AA3F0C6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79C019B-92B6-D5F9-8FE3-76BB7949B107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C6920FE-3F5B-C61A-B706-36BBAF0F5C8B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0F7D242-34D3-2EF9-AB81-943102E78A45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BEEBD3C1-A900-2C3F-D7DF-D5E89A450E3A}"/>
              </a:ext>
            </a:extLst>
          </p:cNvPr>
          <p:cNvCxnSpPr/>
          <p:nvPr/>
        </p:nvCxnSpPr>
        <p:spPr>
          <a:xfrm flipV="1">
            <a:off x="-2737397" y="3649481"/>
            <a:ext cx="3090111" cy="533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A46CD4EA-1BF6-6228-26AF-DB81AC2E4C6A}"/>
              </a:ext>
            </a:extLst>
          </p:cNvPr>
          <p:cNvCxnSpPr/>
          <p:nvPr/>
        </p:nvCxnSpPr>
        <p:spPr>
          <a:xfrm flipV="1">
            <a:off x="380808" y="3045506"/>
            <a:ext cx="1474826" cy="603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C617911F-82B9-D75D-7C07-B02E0310C0E9}"/>
              </a:ext>
            </a:extLst>
          </p:cNvPr>
          <p:cNvCxnSpPr/>
          <p:nvPr/>
        </p:nvCxnSpPr>
        <p:spPr>
          <a:xfrm>
            <a:off x="1869679" y="3045506"/>
            <a:ext cx="1657422" cy="1123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DE7B6E9A-7756-7601-854A-77BD2B68D020}"/>
              </a:ext>
            </a:extLst>
          </p:cNvPr>
          <p:cNvCxnSpPr/>
          <p:nvPr/>
        </p:nvCxnSpPr>
        <p:spPr>
          <a:xfrm>
            <a:off x="3541149" y="3157874"/>
            <a:ext cx="1854067" cy="10253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02EA9725-327F-1094-28B2-F8F827AE94F0}"/>
              </a:ext>
            </a:extLst>
          </p:cNvPr>
          <p:cNvCxnSpPr/>
          <p:nvPr/>
        </p:nvCxnSpPr>
        <p:spPr>
          <a:xfrm>
            <a:off x="5395216" y="4183230"/>
            <a:ext cx="17416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2ACF06DC-7455-F206-79D5-73A53F123819}"/>
              </a:ext>
            </a:extLst>
          </p:cNvPr>
          <p:cNvCxnSpPr/>
          <p:nvPr/>
        </p:nvCxnSpPr>
        <p:spPr>
          <a:xfrm>
            <a:off x="7136915" y="4183230"/>
            <a:ext cx="1573148" cy="1081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219CE254-A4BB-E9EE-8185-EB6CD34819CA}"/>
              </a:ext>
            </a:extLst>
          </p:cNvPr>
          <p:cNvSpPr/>
          <p:nvPr/>
        </p:nvSpPr>
        <p:spPr>
          <a:xfrm>
            <a:off x="1712228" y="2902103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A291DFC-BEBB-0932-7F28-84B7D7AB091E}"/>
              </a:ext>
            </a:extLst>
          </p:cNvPr>
          <p:cNvSpPr/>
          <p:nvPr/>
        </p:nvSpPr>
        <p:spPr>
          <a:xfrm>
            <a:off x="5265863" y="4031200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6F08F233-58A7-0764-45A0-B7DA9CE3B0A0}"/>
              </a:ext>
            </a:extLst>
          </p:cNvPr>
          <p:cNvSpPr/>
          <p:nvPr/>
        </p:nvSpPr>
        <p:spPr>
          <a:xfrm>
            <a:off x="8552614" y="5093274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DE2CCD-5A9A-1BE2-0AC6-23CE5681E643}"/>
              </a:ext>
            </a:extLst>
          </p:cNvPr>
          <p:cNvSpPr txBox="1"/>
          <p:nvPr/>
        </p:nvSpPr>
        <p:spPr>
          <a:xfrm>
            <a:off x="8068625" y="4575662"/>
            <a:ext cx="1362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15.01.2025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E511D03-0DAA-5EFD-CE31-4BDF4C97BC75}"/>
              </a:ext>
            </a:extLst>
          </p:cNvPr>
          <p:cNvSpPr txBox="1"/>
          <p:nvPr/>
        </p:nvSpPr>
        <p:spPr>
          <a:xfrm>
            <a:off x="7507560" y="5437718"/>
            <a:ext cx="2370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Validation der Modelle für Sprachunterricht abgeschlossen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34CBFC99-ECED-35A8-E2B1-CC2FC64BA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0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691EA-ACF2-7A05-DB9A-91B41581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3E4AA52D-D53E-0AE4-32FF-83211A906D3A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986C439-BAD8-FB89-414F-4BC1D7BB5201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9E660FB-4E71-15BA-1F9C-C70B967FDE14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C801533-DB0F-4009-6906-EA0FAD535FE1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E303415-EDEA-7199-4EE0-B0253D4E7DFE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6F51C69-3678-4A00-374E-CB22E09B9CFB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3084F-C84A-3313-CEFA-41071179691E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2F5CDA6-8C07-276A-BFC4-764A962D5851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7620847-458E-ABB6-12E2-1E6977484A68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4F5CC74-DE3C-6CE4-D473-171D87D6DDBD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CAC75B2-9247-0962-009A-83C4ACC4377D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737D9973-717F-614D-2CB4-1DFAFEAD6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99474" y="-9750365"/>
            <a:ext cx="56344674" cy="36940173"/>
          </a:xfrm>
          <a:prstGeom prst="rect">
            <a:avLst/>
          </a:prstGeom>
        </p:spPr>
      </p:pic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38F08D74-4295-CACA-BCC5-12BC7CA9DF15}"/>
              </a:ext>
            </a:extLst>
          </p:cNvPr>
          <p:cNvCxnSpPr/>
          <p:nvPr/>
        </p:nvCxnSpPr>
        <p:spPr>
          <a:xfrm flipV="1">
            <a:off x="-37599474" y="700478"/>
            <a:ext cx="1645322" cy="365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2748DDB6-A7DF-FD16-A796-D986E3858B75}"/>
              </a:ext>
            </a:extLst>
          </p:cNvPr>
          <p:cNvCxnSpPr/>
          <p:nvPr/>
        </p:nvCxnSpPr>
        <p:spPr>
          <a:xfrm>
            <a:off x="-35949073" y="702171"/>
            <a:ext cx="2108846" cy="4401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919954C8-FE8C-3949-D624-18F717F24886}"/>
              </a:ext>
            </a:extLst>
          </p:cNvPr>
          <p:cNvCxnSpPr>
            <a:cxnSpLocks/>
          </p:cNvCxnSpPr>
          <p:nvPr/>
        </p:nvCxnSpPr>
        <p:spPr>
          <a:xfrm flipV="1">
            <a:off x="-33840228" y="-453109"/>
            <a:ext cx="6546589" cy="1595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2F255823-A2F9-A9BF-F407-6417D4DA9ED3}"/>
              </a:ext>
            </a:extLst>
          </p:cNvPr>
          <p:cNvCxnSpPr/>
          <p:nvPr/>
        </p:nvCxnSpPr>
        <p:spPr>
          <a:xfrm>
            <a:off x="-27293639" y="-471448"/>
            <a:ext cx="6601602" cy="25856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993D060C-DC80-4DF4-3155-FDE2BD1552A3}"/>
              </a:ext>
            </a:extLst>
          </p:cNvPr>
          <p:cNvCxnSpPr/>
          <p:nvPr/>
        </p:nvCxnSpPr>
        <p:spPr>
          <a:xfrm flipV="1">
            <a:off x="-20655362" y="1142278"/>
            <a:ext cx="4914527" cy="9719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E7A5680F-E822-2A95-33B6-624EADB519E2}"/>
              </a:ext>
            </a:extLst>
          </p:cNvPr>
          <p:cNvCxnSpPr/>
          <p:nvPr/>
        </p:nvCxnSpPr>
        <p:spPr>
          <a:xfrm>
            <a:off x="-15722499" y="1142278"/>
            <a:ext cx="2750668" cy="7151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D96BE0B7-0294-04B1-B306-05982F828913}"/>
              </a:ext>
            </a:extLst>
          </p:cNvPr>
          <p:cNvCxnSpPr>
            <a:cxnSpLocks/>
          </p:cNvCxnSpPr>
          <p:nvPr/>
        </p:nvCxnSpPr>
        <p:spPr>
          <a:xfrm flipV="1">
            <a:off x="-12971831" y="1270643"/>
            <a:ext cx="311744" cy="5868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9F68C46A-BFE0-1092-01B7-1A54A7ED3AAB}"/>
              </a:ext>
            </a:extLst>
          </p:cNvPr>
          <p:cNvCxnSpPr/>
          <p:nvPr/>
        </p:nvCxnSpPr>
        <p:spPr>
          <a:xfrm>
            <a:off x="-12660088" y="1270643"/>
            <a:ext cx="2253596" cy="229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8FDE6021-9732-9BC3-3639-8318A3CB2C92}"/>
              </a:ext>
            </a:extLst>
          </p:cNvPr>
          <p:cNvCxnSpPr/>
          <p:nvPr/>
        </p:nvCxnSpPr>
        <p:spPr>
          <a:xfrm>
            <a:off x="-10406492" y="1499865"/>
            <a:ext cx="1840021" cy="6143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7E392341-6F63-2408-629C-7163F9435703}"/>
              </a:ext>
            </a:extLst>
          </p:cNvPr>
          <p:cNvCxnSpPr/>
          <p:nvPr/>
        </p:nvCxnSpPr>
        <p:spPr>
          <a:xfrm flipV="1">
            <a:off x="-8538379" y="1857452"/>
            <a:ext cx="224736" cy="2567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DC15A567-61BE-B4C1-1E65-C5853640BCDE}"/>
              </a:ext>
            </a:extLst>
          </p:cNvPr>
          <p:cNvCxnSpPr>
            <a:cxnSpLocks/>
          </p:cNvCxnSpPr>
          <p:nvPr/>
        </p:nvCxnSpPr>
        <p:spPr>
          <a:xfrm>
            <a:off x="-8340266" y="1857452"/>
            <a:ext cx="2021149" cy="1346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BA93E516-B0C9-F45F-DD90-CCA5676C5E53}"/>
              </a:ext>
            </a:extLst>
          </p:cNvPr>
          <p:cNvCxnSpPr/>
          <p:nvPr/>
        </p:nvCxnSpPr>
        <p:spPr>
          <a:xfrm>
            <a:off x="-6305071" y="1985815"/>
            <a:ext cx="1854067" cy="16636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273849DD-5FD4-E02A-E07C-D798201F4371}"/>
              </a:ext>
            </a:extLst>
          </p:cNvPr>
          <p:cNvCxnSpPr/>
          <p:nvPr/>
        </p:nvCxnSpPr>
        <p:spPr>
          <a:xfrm>
            <a:off x="-4422913" y="3663529"/>
            <a:ext cx="1671470" cy="5197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C777360A-42A9-3027-2BD2-79CEDC24F184}"/>
              </a:ext>
            </a:extLst>
          </p:cNvPr>
          <p:cNvCxnSpPr/>
          <p:nvPr/>
        </p:nvCxnSpPr>
        <p:spPr>
          <a:xfrm>
            <a:off x="10156797" y="4365826"/>
            <a:ext cx="1938341" cy="1081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7743A215-37CD-4067-E20F-745CA0C2004C}"/>
              </a:ext>
            </a:extLst>
          </p:cNvPr>
          <p:cNvCxnSpPr/>
          <p:nvPr/>
        </p:nvCxnSpPr>
        <p:spPr>
          <a:xfrm>
            <a:off x="12095138" y="5447365"/>
            <a:ext cx="3005836" cy="14888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67A51CB5-BEC5-8AF1-024C-F9D7B0CCB39B}"/>
              </a:ext>
            </a:extLst>
          </p:cNvPr>
          <p:cNvCxnSpPr/>
          <p:nvPr/>
        </p:nvCxnSpPr>
        <p:spPr>
          <a:xfrm>
            <a:off x="15100975" y="6964330"/>
            <a:ext cx="2668732" cy="758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BC709E40-EFA4-0DB2-7BAA-210D1E13D7CB}"/>
              </a:ext>
            </a:extLst>
          </p:cNvPr>
          <p:cNvCxnSpPr>
            <a:endCxn id="182" idx="3"/>
          </p:cNvCxnSpPr>
          <p:nvPr/>
        </p:nvCxnSpPr>
        <p:spPr>
          <a:xfrm>
            <a:off x="17783753" y="7722810"/>
            <a:ext cx="961447" cy="99691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A64F3EF6-A423-1438-0CDF-9C4025BC839B}"/>
              </a:ext>
            </a:extLst>
          </p:cNvPr>
          <p:cNvSpPr/>
          <p:nvPr/>
        </p:nvSpPr>
        <p:spPr>
          <a:xfrm>
            <a:off x="-27437042" y="-59651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4BD4F787-CD29-AD04-DC5B-0E81AF857010}"/>
              </a:ext>
            </a:extLst>
          </p:cNvPr>
          <p:cNvSpPr/>
          <p:nvPr/>
        </p:nvSpPr>
        <p:spPr>
          <a:xfrm>
            <a:off x="-20807348" y="1997469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203F8CAF-7619-403C-CBF8-FC3C05B4F2A3}"/>
              </a:ext>
            </a:extLst>
          </p:cNvPr>
          <p:cNvSpPr/>
          <p:nvPr/>
        </p:nvSpPr>
        <p:spPr>
          <a:xfrm>
            <a:off x="-15865902" y="998875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51131F50-647A-023C-3850-D67FC66496B4}"/>
              </a:ext>
            </a:extLst>
          </p:cNvPr>
          <p:cNvSpPr/>
          <p:nvPr/>
        </p:nvSpPr>
        <p:spPr>
          <a:xfrm>
            <a:off x="-10549892" y="135646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07F2F95E-47D1-DB2C-DC24-58FBE1290444}"/>
              </a:ext>
            </a:extLst>
          </p:cNvPr>
          <p:cNvSpPr/>
          <p:nvPr/>
        </p:nvSpPr>
        <p:spPr>
          <a:xfrm>
            <a:off x="-6428511" y="1857452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6BDFCED3-1ECA-4EAB-7932-536F9E6CE79D}"/>
              </a:ext>
            </a:extLst>
          </p:cNvPr>
          <p:cNvSpPr/>
          <p:nvPr/>
        </p:nvSpPr>
        <p:spPr>
          <a:xfrm>
            <a:off x="-2892582" y="403982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F83B09A0-9F27-DCBA-2175-A844A0AA575B}"/>
              </a:ext>
            </a:extLst>
          </p:cNvPr>
          <p:cNvSpPr/>
          <p:nvPr/>
        </p:nvSpPr>
        <p:spPr>
          <a:xfrm>
            <a:off x="14957572" y="682092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BC5CD97-74C2-EFAC-5428-AC231C182F2D}"/>
              </a:ext>
            </a:extLst>
          </p:cNvPr>
          <p:cNvSpPr/>
          <p:nvPr/>
        </p:nvSpPr>
        <p:spPr>
          <a:xfrm>
            <a:off x="17626304" y="7579407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80350F8-3A6E-6A7B-E500-68D7B3A0FECF}"/>
              </a:ext>
            </a:extLst>
          </p:cNvPr>
          <p:cNvSpPr/>
          <p:nvPr/>
        </p:nvSpPr>
        <p:spPr>
          <a:xfrm>
            <a:off x="-33965294" y="983534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1F30F39-36B9-7BAA-36A2-1BBE1DF62A94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916C3BC-9992-4D33-EB70-9ED1AA04CCFF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44C3011-2D89-819E-57F3-4CE17288A318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22C44B-ACE3-CA52-D825-5EC679F2EA0D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82FC26B-2CB2-6997-FC3F-F01C1A0BA526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5350879-4579-2FF2-4371-BD1967811687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C89F70F-5C7E-893E-65B5-A4249A5259AD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77FF1915-C2C7-56BD-2B3B-8328F6A1CD45}"/>
              </a:ext>
            </a:extLst>
          </p:cNvPr>
          <p:cNvCxnSpPr/>
          <p:nvPr/>
        </p:nvCxnSpPr>
        <p:spPr>
          <a:xfrm flipV="1">
            <a:off x="-2737397" y="3649481"/>
            <a:ext cx="3090111" cy="533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1C1030C7-2435-C25A-FD6C-E245C5706F13}"/>
              </a:ext>
            </a:extLst>
          </p:cNvPr>
          <p:cNvCxnSpPr/>
          <p:nvPr/>
        </p:nvCxnSpPr>
        <p:spPr>
          <a:xfrm>
            <a:off x="1869679" y="3045506"/>
            <a:ext cx="1657422" cy="1123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4E28799F-115A-B94B-9AD5-0492588E2107}"/>
              </a:ext>
            </a:extLst>
          </p:cNvPr>
          <p:cNvCxnSpPr/>
          <p:nvPr/>
        </p:nvCxnSpPr>
        <p:spPr>
          <a:xfrm>
            <a:off x="3541149" y="3157874"/>
            <a:ext cx="1854067" cy="10253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6312208C-2CC4-6674-03F6-A72C3CA78E4E}"/>
              </a:ext>
            </a:extLst>
          </p:cNvPr>
          <p:cNvCxnSpPr/>
          <p:nvPr/>
        </p:nvCxnSpPr>
        <p:spPr>
          <a:xfrm>
            <a:off x="5395216" y="4183230"/>
            <a:ext cx="17416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3DE1C372-4623-EEBD-7EB8-9FBCF93CE29F}"/>
              </a:ext>
            </a:extLst>
          </p:cNvPr>
          <p:cNvCxnSpPr/>
          <p:nvPr/>
        </p:nvCxnSpPr>
        <p:spPr>
          <a:xfrm>
            <a:off x="7136915" y="4183230"/>
            <a:ext cx="1573148" cy="10815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97F3400D-ED5F-3706-2F43-3235FC90E273}"/>
              </a:ext>
            </a:extLst>
          </p:cNvPr>
          <p:cNvCxnSpPr/>
          <p:nvPr/>
        </p:nvCxnSpPr>
        <p:spPr>
          <a:xfrm flipV="1">
            <a:off x="8696017" y="4365826"/>
            <a:ext cx="1432686" cy="8708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B3AEEE1E-0543-D5F8-59DD-F6A4037BC005}"/>
              </a:ext>
            </a:extLst>
          </p:cNvPr>
          <p:cNvSpPr/>
          <p:nvPr/>
        </p:nvSpPr>
        <p:spPr>
          <a:xfrm>
            <a:off x="1712228" y="2902103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714683B8-CEB5-76FB-46DD-8DAC54D59723}"/>
              </a:ext>
            </a:extLst>
          </p:cNvPr>
          <p:cNvSpPr/>
          <p:nvPr/>
        </p:nvSpPr>
        <p:spPr>
          <a:xfrm>
            <a:off x="5265863" y="4031200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DF68308-B074-A59D-5D3F-13A9986CAA59}"/>
              </a:ext>
            </a:extLst>
          </p:cNvPr>
          <p:cNvSpPr/>
          <p:nvPr/>
        </p:nvSpPr>
        <p:spPr>
          <a:xfrm>
            <a:off x="8552614" y="5093274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38A21C7C-EF04-DEE1-87E1-26ED7997438C}"/>
              </a:ext>
            </a:extLst>
          </p:cNvPr>
          <p:cNvSpPr/>
          <p:nvPr/>
        </p:nvSpPr>
        <p:spPr>
          <a:xfrm>
            <a:off x="9999349" y="4223498"/>
            <a:ext cx="286804" cy="2868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140A34D0-E411-10A0-12EE-363CFF5483A8}"/>
              </a:ext>
            </a:extLst>
          </p:cNvPr>
          <p:cNvCxnSpPr/>
          <p:nvPr/>
        </p:nvCxnSpPr>
        <p:spPr>
          <a:xfrm flipV="1">
            <a:off x="380808" y="3045506"/>
            <a:ext cx="1474826" cy="6039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4234448-523C-100D-0DB5-1E70FCFE604E}"/>
              </a:ext>
            </a:extLst>
          </p:cNvPr>
          <p:cNvSpPr txBox="1"/>
          <p:nvPr/>
        </p:nvSpPr>
        <p:spPr>
          <a:xfrm>
            <a:off x="9491326" y="3890336"/>
            <a:ext cx="1302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18.01.2025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2FDFB9C-238D-DCAB-BB2F-B08D6437ACE2}"/>
              </a:ext>
            </a:extLst>
          </p:cNvPr>
          <p:cNvSpPr txBox="1"/>
          <p:nvPr/>
        </p:nvSpPr>
        <p:spPr>
          <a:xfrm>
            <a:off x="9028883" y="4828033"/>
            <a:ext cx="2227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Validation der Modelle für Softwareentwicklung abgeschlossen</a:t>
            </a:r>
          </a:p>
        </p:txBody>
      </p:sp>
      <p:pic>
        <p:nvPicPr>
          <p:cNvPr id="16" name="Grafik 15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933EDC49-FF1F-77C1-7FB9-3D2C5778E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7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71D1F-4357-2217-178A-DF61061C0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B8B16F93-5F98-33E1-5E71-3EDE199FCA4A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F62B511-B6DC-9817-6B89-F97716E1B7A0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C4504C9-10EA-5CAF-582D-385DEAC4DC58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3E84C6-A506-8488-ADD2-ACB1AF58B1AE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5C2C32-0008-75CF-8D91-A06DA9B0CEDD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514809-7451-6DBA-BA79-691393CDE731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CD765D-6B3D-0D11-798B-EACB2029793D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C330EBA-1621-E76C-5510-AADE28173712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E05937A-E4C4-9CA4-6316-D1C6B7737EF1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85C190D-4F95-5538-EC9F-AC459FAAA23A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867D4D-C10A-668E-60A0-654FB8EBAA0C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322CFA50-6DFB-56DF-2A95-25C7D3B6C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561595" y="-18013680"/>
            <a:ext cx="66717104" cy="43740449"/>
          </a:xfrm>
          <a:prstGeom prst="rect">
            <a:avLst/>
          </a:prstGeom>
        </p:spPr>
      </p:pic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7E4C9026-EAD3-1A62-73E0-754260332715}"/>
              </a:ext>
            </a:extLst>
          </p:cNvPr>
          <p:cNvCxnSpPr/>
          <p:nvPr/>
        </p:nvCxnSpPr>
        <p:spPr>
          <a:xfrm flipV="1">
            <a:off x="-54561595" y="-5638953"/>
            <a:ext cx="1948207" cy="4329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26B1FFB5-264D-4AC5-8E24-97C33D826EC2}"/>
              </a:ext>
            </a:extLst>
          </p:cNvPr>
          <p:cNvCxnSpPr/>
          <p:nvPr/>
        </p:nvCxnSpPr>
        <p:spPr>
          <a:xfrm>
            <a:off x="-52607374" y="-5636948"/>
            <a:ext cx="2497061" cy="521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F7D59E76-92DD-3A0D-A39F-E1718B40ADE8}"/>
              </a:ext>
            </a:extLst>
          </p:cNvPr>
          <p:cNvCxnSpPr>
            <a:cxnSpLocks/>
          </p:cNvCxnSpPr>
          <p:nvPr/>
        </p:nvCxnSpPr>
        <p:spPr>
          <a:xfrm flipV="1">
            <a:off x="-50110313" y="-7004902"/>
            <a:ext cx="7751743" cy="1889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00902F9C-474C-5929-89C3-7576D81E0939}"/>
              </a:ext>
            </a:extLst>
          </p:cNvPr>
          <p:cNvCxnSpPr/>
          <p:nvPr/>
        </p:nvCxnSpPr>
        <p:spPr>
          <a:xfrm>
            <a:off x="-42358570" y="-7026617"/>
            <a:ext cx="7816884" cy="30616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DB53CA39-D358-E8B9-C532-A8A797E045D7}"/>
              </a:ext>
            </a:extLst>
          </p:cNvPr>
          <p:cNvCxnSpPr/>
          <p:nvPr/>
        </p:nvCxnSpPr>
        <p:spPr>
          <a:xfrm flipV="1">
            <a:off x="-34498260" y="-5115822"/>
            <a:ext cx="5819237" cy="1150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1AE4AB18-E7C9-1EE0-4CE7-3A50CC70CCC7}"/>
              </a:ext>
            </a:extLst>
          </p:cNvPr>
          <p:cNvCxnSpPr/>
          <p:nvPr/>
        </p:nvCxnSpPr>
        <p:spPr>
          <a:xfrm>
            <a:off x="-28657311" y="-5115822"/>
            <a:ext cx="3257035" cy="846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74E07FBF-904F-ED58-2F95-5745C886C491}"/>
              </a:ext>
            </a:extLst>
          </p:cNvPr>
          <p:cNvCxnSpPr>
            <a:cxnSpLocks/>
          </p:cNvCxnSpPr>
          <p:nvPr/>
        </p:nvCxnSpPr>
        <p:spPr>
          <a:xfrm flipV="1">
            <a:off x="-25400276" y="-4963826"/>
            <a:ext cx="369132" cy="6948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A5129F52-BC21-7696-9912-33223E352182}"/>
              </a:ext>
            </a:extLst>
          </p:cNvPr>
          <p:cNvCxnSpPr/>
          <p:nvPr/>
        </p:nvCxnSpPr>
        <p:spPr>
          <a:xfrm>
            <a:off x="-25031144" y="-4963826"/>
            <a:ext cx="2668458" cy="2714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E25882F4-97E4-1794-C9FC-3AF0DFC1FD12}"/>
              </a:ext>
            </a:extLst>
          </p:cNvPr>
          <p:cNvCxnSpPr/>
          <p:nvPr/>
        </p:nvCxnSpPr>
        <p:spPr>
          <a:xfrm>
            <a:off x="-22362686" y="-4692408"/>
            <a:ext cx="2178749" cy="7274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D129FBB4-AD52-F82A-7728-7908C22D5B3C}"/>
              </a:ext>
            </a:extLst>
          </p:cNvPr>
          <p:cNvCxnSpPr/>
          <p:nvPr/>
        </p:nvCxnSpPr>
        <p:spPr>
          <a:xfrm flipV="1">
            <a:off x="-20150674" y="-4268993"/>
            <a:ext cx="266107" cy="3039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F7FF9709-ABCE-05E9-3155-949AA3922A5F}"/>
              </a:ext>
            </a:extLst>
          </p:cNvPr>
          <p:cNvCxnSpPr>
            <a:cxnSpLocks/>
          </p:cNvCxnSpPr>
          <p:nvPr/>
        </p:nvCxnSpPr>
        <p:spPr>
          <a:xfrm>
            <a:off x="-19916091" y="-4268993"/>
            <a:ext cx="2393221" cy="159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142EA9E8-2401-1811-FF13-898F6BD00AAC}"/>
              </a:ext>
            </a:extLst>
          </p:cNvPr>
          <p:cNvCxnSpPr/>
          <p:nvPr/>
        </p:nvCxnSpPr>
        <p:spPr>
          <a:xfrm>
            <a:off x="-17506239" y="-4117000"/>
            <a:ext cx="2195380" cy="19699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3E35483A-B652-C8CB-E90F-9CD1D3EACF15}"/>
              </a:ext>
            </a:extLst>
          </p:cNvPr>
          <p:cNvCxnSpPr/>
          <p:nvPr/>
        </p:nvCxnSpPr>
        <p:spPr>
          <a:xfrm>
            <a:off x="-15277596" y="-2130437"/>
            <a:ext cx="1979169" cy="6153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EB03A626-2086-C25D-EAE2-98363F47A3CB}"/>
              </a:ext>
            </a:extLst>
          </p:cNvPr>
          <p:cNvCxnSpPr/>
          <p:nvPr/>
        </p:nvCxnSpPr>
        <p:spPr>
          <a:xfrm flipV="1">
            <a:off x="-13281796" y="-2147071"/>
            <a:ext cx="3658966" cy="6320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6C34A20-32E4-A947-9D8B-FCCE66EB63B0}"/>
              </a:ext>
            </a:extLst>
          </p:cNvPr>
          <p:cNvCxnSpPr/>
          <p:nvPr/>
        </p:nvCxnSpPr>
        <p:spPr>
          <a:xfrm flipV="1">
            <a:off x="-9589564" y="-2862231"/>
            <a:ext cx="1746325" cy="715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B4490963-32D4-B17A-9BD3-47530404A874}"/>
              </a:ext>
            </a:extLst>
          </p:cNvPr>
          <p:cNvCxnSpPr/>
          <p:nvPr/>
        </p:nvCxnSpPr>
        <p:spPr>
          <a:xfrm>
            <a:off x="7840422" y="1778005"/>
            <a:ext cx="3160016" cy="898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CFD481B8-2321-DEC0-D758-792797D27410}"/>
              </a:ext>
            </a:extLst>
          </p:cNvPr>
          <p:cNvCxnSpPr>
            <a:endCxn id="182" idx="3"/>
          </p:cNvCxnSpPr>
          <p:nvPr/>
        </p:nvCxnSpPr>
        <p:spPr>
          <a:xfrm>
            <a:off x="11017070" y="2676113"/>
            <a:ext cx="1138439" cy="11804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EEDF7D1F-F367-D4EF-E12E-CEA572146699}"/>
              </a:ext>
            </a:extLst>
          </p:cNvPr>
          <p:cNvSpPr/>
          <p:nvPr/>
        </p:nvSpPr>
        <p:spPr>
          <a:xfrm>
            <a:off x="-42528372" y="-7174704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F967DB8F-0F99-C747-3607-6D96109DB633}"/>
              </a:ext>
            </a:extLst>
          </p:cNvPr>
          <p:cNvSpPr/>
          <p:nvPr/>
        </p:nvSpPr>
        <p:spPr>
          <a:xfrm>
            <a:off x="-34678225" y="-4103200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67BCE8FE-AB95-58E3-D2F9-23F9442A9473}"/>
              </a:ext>
            </a:extLst>
          </p:cNvPr>
          <p:cNvSpPr/>
          <p:nvPr/>
        </p:nvSpPr>
        <p:spPr>
          <a:xfrm>
            <a:off x="-28827113" y="-5285624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59A460D7-FFBF-C752-333D-47F416672577}"/>
              </a:ext>
            </a:extLst>
          </p:cNvPr>
          <p:cNvSpPr/>
          <p:nvPr/>
        </p:nvSpPr>
        <p:spPr>
          <a:xfrm>
            <a:off x="-22532485" y="-4862209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E109BDD4-AA14-0BAE-C4B3-DA50FB74EB18}"/>
              </a:ext>
            </a:extLst>
          </p:cNvPr>
          <p:cNvSpPr/>
          <p:nvPr/>
        </p:nvSpPr>
        <p:spPr>
          <a:xfrm>
            <a:off x="-17652403" y="-4268993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020F6661-542A-6EBC-923E-620F1AEE3020}"/>
              </a:ext>
            </a:extLst>
          </p:cNvPr>
          <p:cNvSpPr/>
          <p:nvPr/>
        </p:nvSpPr>
        <p:spPr>
          <a:xfrm>
            <a:off x="-13465549" y="-1684867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84AB664F-4DFF-9B9B-33CE-E6B33934107A}"/>
              </a:ext>
            </a:extLst>
          </p:cNvPr>
          <p:cNvSpPr/>
          <p:nvPr/>
        </p:nvSpPr>
        <p:spPr>
          <a:xfrm>
            <a:off x="10830637" y="2506311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E6BCF724-275D-F664-9D9D-95B72DF40A5F}"/>
              </a:ext>
            </a:extLst>
          </p:cNvPr>
          <p:cNvSpPr/>
          <p:nvPr/>
        </p:nvSpPr>
        <p:spPr>
          <a:xfrm>
            <a:off x="-50258403" y="-5303789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D63BB85-0A67-26AA-3474-D35A37B75A2A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FBCC12D-2246-4E6F-DC3B-8FC30EEDAF0E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59C8B5E-9EA6-F124-FFAD-8FC88F2B70CD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68DBF65-37B4-3526-312E-CB2269EB8222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FFFCB27-C6EC-E19F-CEF9-62BC2844BDB9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4EE06C6-6A8C-527B-8DB4-10C2B507CCD6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02B8317-5194-3481-71AA-496A27F60409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09FB5F50-4184-FE02-9D93-4450DBCF5F1A}"/>
              </a:ext>
            </a:extLst>
          </p:cNvPr>
          <p:cNvCxnSpPr/>
          <p:nvPr/>
        </p:nvCxnSpPr>
        <p:spPr>
          <a:xfrm>
            <a:off x="4281245" y="-18216"/>
            <a:ext cx="3559178" cy="17629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D1FF8ECB-27CF-5E82-D583-9A10D37748A8}"/>
              </a:ext>
            </a:extLst>
          </p:cNvPr>
          <p:cNvSpPr/>
          <p:nvPr/>
        </p:nvSpPr>
        <p:spPr>
          <a:xfrm>
            <a:off x="7670621" y="1608203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0E677A54-958B-6ED0-2A6F-349FEDEA92ED}"/>
              </a:ext>
            </a:extLst>
          </p:cNvPr>
          <p:cNvCxnSpPr/>
          <p:nvPr/>
        </p:nvCxnSpPr>
        <p:spPr>
          <a:xfrm>
            <a:off x="-7826608" y="-2862231"/>
            <a:ext cx="1962535" cy="133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CAA59698-C147-08F3-C983-0E77720C6FCB}"/>
              </a:ext>
            </a:extLst>
          </p:cNvPr>
          <p:cNvCxnSpPr/>
          <p:nvPr/>
        </p:nvCxnSpPr>
        <p:spPr>
          <a:xfrm>
            <a:off x="-5847439" y="-2729177"/>
            <a:ext cx="2195380" cy="1214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71A788C3-6A63-BF03-DEE2-947A50F0DBFF}"/>
              </a:ext>
            </a:extLst>
          </p:cNvPr>
          <p:cNvCxnSpPr/>
          <p:nvPr/>
        </p:nvCxnSpPr>
        <p:spPr>
          <a:xfrm>
            <a:off x="-3652059" y="-1515065"/>
            <a:ext cx="2062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A4FA0243-8C83-06B9-76B2-C3D4565EE1C3}"/>
              </a:ext>
            </a:extLst>
          </p:cNvPr>
          <p:cNvCxnSpPr/>
          <p:nvPr/>
        </p:nvCxnSpPr>
        <p:spPr>
          <a:xfrm>
            <a:off x="-1589732" y="-1515065"/>
            <a:ext cx="1862747" cy="12806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7E92EBF1-1C1E-E08F-1CAD-FD3656A3696E}"/>
              </a:ext>
            </a:extLst>
          </p:cNvPr>
          <p:cNvCxnSpPr/>
          <p:nvPr/>
        </p:nvCxnSpPr>
        <p:spPr>
          <a:xfrm flipV="1">
            <a:off x="256383" y="-1298854"/>
            <a:ext cx="1696428" cy="1031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FA547B50-6402-F67F-ED9A-50F05514F182}"/>
              </a:ext>
            </a:extLst>
          </p:cNvPr>
          <p:cNvCxnSpPr/>
          <p:nvPr/>
        </p:nvCxnSpPr>
        <p:spPr>
          <a:xfrm>
            <a:off x="1986076" y="-1298854"/>
            <a:ext cx="2295168" cy="12806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24809723-7354-B721-52B9-5C2B44B25D5F}"/>
              </a:ext>
            </a:extLst>
          </p:cNvPr>
          <p:cNvSpPr/>
          <p:nvPr/>
        </p:nvSpPr>
        <p:spPr>
          <a:xfrm>
            <a:off x="-8013044" y="-3032033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A2F68F82-B4A2-170E-204A-4DB5F231AD89}"/>
              </a:ext>
            </a:extLst>
          </p:cNvPr>
          <p:cNvSpPr/>
          <p:nvPr/>
        </p:nvSpPr>
        <p:spPr>
          <a:xfrm>
            <a:off x="-3805224" y="-1695082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9227489-8BB7-4C97-544D-85A51197B325}"/>
              </a:ext>
            </a:extLst>
          </p:cNvPr>
          <p:cNvSpPr/>
          <p:nvPr/>
        </p:nvSpPr>
        <p:spPr>
          <a:xfrm>
            <a:off x="86581" y="-437492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311F20D0-5A07-071D-9AA6-C36794018538}"/>
              </a:ext>
            </a:extLst>
          </p:cNvPr>
          <p:cNvSpPr/>
          <p:nvPr/>
        </p:nvSpPr>
        <p:spPr>
          <a:xfrm>
            <a:off x="1799643" y="-1467384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2A8B57-4AD8-17C2-5867-EE13369E661D}"/>
              </a:ext>
            </a:extLst>
          </p:cNvPr>
          <p:cNvSpPr txBox="1"/>
          <p:nvPr/>
        </p:nvSpPr>
        <p:spPr>
          <a:xfrm>
            <a:off x="7191947" y="1182495"/>
            <a:ext cx="1350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23.01.2025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8930574-D977-58ED-C2A4-C6300B07E8BC}"/>
              </a:ext>
            </a:extLst>
          </p:cNvPr>
          <p:cNvSpPr txBox="1"/>
          <p:nvPr/>
        </p:nvSpPr>
        <p:spPr>
          <a:xfrm>
            <a:off x="6472285" y="2149547"/>
            <a:ext cx="2736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Funktionierender Prototyp verfügbar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A9F51D62-B60A-4DB2-1E38-720DF7CB6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52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72547-120A-62D7-7D4F-76DB5DA4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C007B941-4124-DA2D-2A8E-255C3BEC9BB4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B1D48F-74E1-3858-2292-CA43D5F2577D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14AC932-57F4-3DFF-3E72-91A0D580F20A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3DAB176-27BC-42AC-A43A-1D058CFE3166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044DEF-D87D-CD7E-0525-C464F075B98F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36364E-5D33-1A6F-17F6-D699C7E88909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8AD3BCA-08DF-6515-FECD-98753E8A9B0E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118C74B-544C-28E4-B65E-BD73930EEB4D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C8D6C4-AB74-5C77-FB97-7E8F0A71827F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570A12-8560-6AD2-C2A3-2D6473859FED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97E928C-0EBD-86ED-CCF0-EF4ECCDBF0C3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pic>
        <p:nvPicPr>
          <p:cNvPr id="182" name="Grafik 181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AA312131-30B6-F6F8-6C58-002F888C2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561595" y="-18013680"/>
            <a:ext cx="66717104" cy="43740449"/>
          </a:xfrm>
          <a:prstGeom prst="rect">
            <a:avLst/>
          </a:prstGeom>
        </p:spPr>
      </p:pic>
      <p:cxnSp>
        <p:nvCxnSpPr>
          <p:cNvPr id="183" name="Gerade Verbindung 182">
            <a:extLst>
              <a:ext uri="{FF2B5EF4-FFF2-40B4-BE49-F238E27FC236}">
                <a16:creationId xmlns:a16="http://schemas.microsoft.com/office/drawing/2014/main" id="{AC1B0491-C418-C684-4A06-6102B2EE4BB3}"/>
              </a:ext>
            </a:extLst>
          </p:cNvPr>
          <p:cNvCxnSpPr/>
          <p:nvPr/>
        </p:nvCxnSpPr>
        <p:spPr>
          <a:xfrm flipV="1">
            <a:off x="-54561595" y="-5638953"/>
            <a:ext cx="1948207" cy="4329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Gerade Verbindung 183">
            <a:extLst>
              <a:ext uri="{FF2B5EF4-FFF2-40B4-BE49-F238E27FC236}">
                <a16:creationId xmlns:a16="http://schemas.microsoft.com/office/drawing/2014/main" id="{61508DCD-2C39-F155-9050-B13C101C7C87}"/>
              </a:ext>
            </a:extLst>
          </p:cNvPr>
          <p:cNvCxnSpPr/>
          <p:nvPr/>
        </p:nvCxnSpPr>
        <p:spPr>
          <a:xfrm>
            <a:off x="-52607374" y="-5636948"/>
            <a:ext cx="2497061" cy="521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Gerade Verbindung 184">
            <a:extLst>
              <a:ext uri="{FF2B5EF4-FFF2-40B4-BE49-F238E27FC236}">
                <a16:creationId xmlns:a16="http://schemas.microsoft.com/office/drawing/2014/main" id="{B36FD49A-AEC5-14DC-F8FD-2348B3D69FF3}"/>
              </a:ext>
            </a:extLst>
          </p:cNvPr>
          <p:cNvCxnSpPr>
            <a:cxnSpLocks/>
          </p:cNvCxnSpPr>
          <p:nvPr/>
        </p:nvCxnSpPr>
        <p:spPr>
          <a:xfrm flipV="1">
            <a:off x="-50110313" y="-7004902"/>
            <a:ext cx="7751743" cy="18890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Gerade Verbindung 185">
            <a:extLst>
              <a:ext uri="{FF2B5EF4-FFF2-40B4-BE49-F238E27FC236}">
                <a16:creationId xmlns:a16="http://schemas.microsoft.com/office/drawing/2014/main" id="{156028C5-7A2F-564A-F4F2-832716360B75}"/>
              </a:ext>
            </a:extLst>
          </p:cNvPr>
          <p:cNvCxnSpPr/>
          <p:nvPr/>
        </p:nvCxnSpPr>
        <p:spPr>
          <a:xfrm>
            <a:off x="-42358570" y="-7026617"/>
            <a:ext cx="7816884" cy="30616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Gerade Verbindung 186">
            <a:extLst>
              <a:ext uri="{FF2B5EF4-FFF2-40B4-BE49-F238E27FC236}">
                <a16:creationId xmlns:a16="http://schemas.microsoft.com/office/drawing/2014/main" id="{0A6F7E1F-8E42-7BC9-1613-B3E45A80CE61}"/>
              </a:ext>
            </a:extLst>
          </p:cNvPr>
          <p:cNvCxnSpPr/>
          <p:nvPr/>
        </p:nvCxnSpPr>
        <p:spPr>
          <a:xfrm flipV="1">
            <a:off x="-34498260" y="-5115822"/>
            <a:ext cx="5819237" cy="1150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Gerade Verbindung 187">
            <a:extLst>
              <a:ext uri="{FF2B5EF4-FFF2-40B4-BE49-F238E27FC236}">
                <a16:creationId xmlns:a16="http://schemas.microsoft.com/office/drawing/2014/main" id="{C9288060-19CD-D72A-6068-6D67104CCD05}"/>
              </a:ext>
            </a:extLst>
          </p:cNvPr>
          <p:cNvCxnSpPr/>
          <p:nvPr/>
        </p:nvCxnSpPr>
        <p:spPr>
          <a:xfrm>
            <a:off x="-28657311" y="-5115822"/>
            <a:ext cx="3257035" cy="8468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188">
            <a:extLst>
              <a:ext uri="{FF2B5EF4-FFF2-40B4-BE49-F238E27FC236}">
                <a16:creationId xmlns:a16="http://schemas.microsoft.com/office/drawing/2014/main" id="{344597CC-003D-C1C6-7283-B7886064D630}"/>
              </a:ext>
            </a:extLst>
          </p:cNvPr>
          <p:cNvCxnSpPr>
            <a:cxnSpLocks/>
          </p:cNvCxnSpPr>
          <p:nvPr/>
        </p:nvCxnSpPr>
        <p:spPr>
          <a:xfrm flipV="1">
            <a:off x="-25400276" y="-4963826"/>
            <a:ext cx="369132" cy="6948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Gerade Verbindung 189">
            <a:extLst>
              <a:ext uri="{FF2B5EF4-FFF2-40B4-BE49-F238E27FC236}">
                <a16:creationId xmlns:a16="http://schemas.microsoft.com/office/drawing/2014/main" id="{D6882600-ED28-E91F-08F7-4963A39BAEE7}"/>
              </a:ext>
            </a:extLst>
          </p:cNvPr>
          <p:cNvCxnSpPr/>
          <p:nvPr/>
        </p:nvCxnSpPr>
        <p:spPr>
          <a:xfrm>
            <a:off x="-25031144" y="-4963826"/>
            <a:ext cx="2668458" cy="2714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Gerade Verbindung 190">
            <a:extLst>
              <a:ext uri="{FF2B5EF4-FFF2-40B4-BE49-F238E27FC236}">
                <a16:creationId xmlns:a16="http://schemas.microsoft.com/office/drawing/2014/main" id="{34F15D29-A200-98B8-381E-D91B02757377}"/>
              </a:ext>
            </a:extLst>
          </p:cNvPr>
          <p:cNvCxnSpPr/>
          <p:nvPr/>
        </p:nvCxnSpPr>
        <p:spPr>
          <a:xfrm>
            <a:off x="-22362686" y="-4692408"/>
            <a:ext cx="2178749" cy="7274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Gerade Verbindung 191">
            <a:extLst>
              <a:ext uri="{FF2B5EF4-FFF2-40B4-BE49-F238E27FC236}">
                <a16:creationId xmlns:a16="http://schemas.microsoft.com/office/drawing/2014/main" id="{0CEA2FB3-C8E2-6CEC-672F-CCA51F458BA4}"/>
              </a:ext>
            </a:extLst>
          </p:cNvPr>
          <p:cNvCxnSpPr/>
          <p:nvPr/>
        </p:nvCxnSpPr>
        <p:spPr>
          <a:xfrm flipV="1">
            <a:off x="-20150674" y="-4268993"/>
            <a:ext cx="266107" cy="30398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Gerade Verbindung 192">
            <a:extLst>
              <a:ext uri="{FF2B5EF4-FFF2-40B4-BE49-F238E27FC236}">
                <a16:creationId xmlns:a16="http://schemas.microsoft.com/office/drawing/2014/main" id="{0DA1BB75-129D-250C-F757-1CC84AEE52A4}"/>
              </a:ext>
            </a:extLst>
          </p:cNvPr>
          <p:cNvCxnSpPr>
            <a:cxnSpLocks/>
          </p:cNvCxnSpPr>
          <p:nvPr/>
        </p:nvCxnSpPr>
        <p:spPr>
          <a:xfrm>
            <a:off x="-19916091" y="-4268993"/>
            <a:ext cx="2393221" cy="1593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Gerade Verbindung 193">
            <a:extLst>
              <a:ext uri="{FF2B5EF4-FFF2-40B4-BE49-F238E27FC236}">
                <a16:creationId xmlns:a16="http://schemas.microsoft.com/office/drawing/2014/main" id="{89F1AF00-177D-329C-ACEC-53CCE883AA71}"/>
              </a:ext>
            </a:extLst>
          </p:cNvPr>
          <p:cNvCxnSpPr/>
          <p:nvPr/>
        </p:nvCxnSpPr>
        <p:spPr>
          <a:xfrm>
            <a:off x="-17506239" y="-4117000"/>
            <a:ext cx="2195380" cy="19699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Gerade Verbindung 194">
            <a:extLst>
              <a:ext uri="{FF2B5EF4-FFF2-40B4-BE49-F238E27FC236}">
                <a16:creationId xmlns:a16="http://schemas.microsoft.com/office/drawing/2014/main" id="{C6FF5D62-452D-AD52-7372-8619D6370144}"/>
              </a:ext>
            </a:extLst>
          </p:cNvPr>
          <p:cNvCxnSpPr/>
          <p:nvPr/>
        </p:nvCxnSpPr>
        <p:spPr>
          <a:xfrm>
            <a:off x="-15277596" y="-2130437"/>
            <a:ext cx="1979169" cy="6153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B174328C-AB24-D0FF-85D6-5D7E5056BBB4}"/>
              </a:ext>
            </a:extLst>
          </p:cNvPr>
          <p:cNvCxnSpPr/>
          <p:nvPr/>
        </p:nvCxnSpPr>
        <p:spPr>
          <a:xfrm flipV="1">
            <a:off x="-13281796" y="-2147071"/>
            <a:ext cx="3658966" cy="6320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3D0743E6-D456-3418-B36D-4D1414E9A837}"/>
              </a:ext>
            </a:extLst>
          </p:cNvPr>
          <p:cNvCxnSpPr/>
          <p:nvPr/>
        </p:nvCxnSpPr>
        <p:spPr>
          <a:xfrm flipV="1">
            <a:off x="-9589564" y="-2862231"/>
            <a:ext cx="1746325" cy="7151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1FDAEB7B-6D8F-7236-074A-841E42AB9DEC}"/>
              </a:ext>
            </a:extLst>
          </p:cNvPr>
          <p:cNvCxnSpPr/>
          <p:nvPr/>
        </p:nvCxnSpPr>
        <p:spPr>
          <a:xfrm>
            <a:off x="-7826608" y="-2862231"/>
            <a:ext cx="1962535" cy="133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90E4EE1C-77B2-E198-19FF-D11471AD0D0E}"/>
              </a:ext>
            </a:extLst>
          </p:cNvPr>
          <p:cNvCxnSpPr/>
          <p:nvPr/>
        </p:nvCxnSpPr>
        <p:spPr>
          <a:xfrm>
            <a:off x="-5847439" y="-2729177"/>
            <a:ext cx="2195380" cy="12141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Gerade Verbindung 199">
            <a:extLst>
              <a:ext uri="{FF2B5EF4-FFF2-40B4-BE49-F238E27FC236}">
                <a16:creationId xmlns:a16="http://schemas.microsoft.com/office/drawing/2014/main" id="{1315F033-3AE8-0D74-7D80-9794391953D9}"/>
              </a:ext>
            </a:extLst>
          </p:cNvPr>
          <p:cNvCxnSpPr/>
          <p:nvPr/>
        </p:nvCxnSpPr>
        <p:spPr>
          <a:xfrm>
            <a:off x="-3652059" y="-1515065"/>
            <a:ext cx="20623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Gerade Verbindung 200">
            <a:extLst>
              <a:ext uri="{FF2B5EF4-FFF2-40B4-BE49-F238E27FC236}">
                <a16:creationId xmlns:a16="http://schemas.microsoft.com/office/drawing/2014/main" id="{336D0C8B-F70A-09FF-DF5A-23F5757A617D}"/>
              </a:ext>
            </a:extLst>
          </p:cNvPr>
          <p:cNvCxnSpPr/>
          <p:nvPr/>
        </p:nvCxnSpPr>
        <p:spPr>
          <a:xfrm>
            <a:off x="-1589732" y="-1515065"/>
            <a:ext cx="1862747" cy="12806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201">
            <a:extLst>
              <a:ext uri="{FF2B5EF4-FFF2-40B4-BE49-F238E27FC236}">
                <a16:creationId xmlns:a16="http://schemas.microsoft.com/office/drawing/2014/main" id="{87AF82F3-08BF-DB5A-F933-FF58491EB762}"/>
              </a:ext>
            </a:extLst>
          </p:cNvPr>
          <p:cNvCxnSpPr/>
          <p:nvPr/>
        </p:nvCxnSpPr>
        <p:spPr>
          <a:xfrm flipV="1">
            <a:off x="256383" y="-1298854"/>
            <a:ext cx="1696428" cy="1031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202">
            <a:extLst>
              <a:ext uri="{FF2B5EF4-FFF2-40B4-BE49-F238E27FC236}">
                <a16:creationId xmlns:a16="http://schemas.microsoft.com/office/drawing/2014/main" id="{47404B06-1A7F-5EB6-9820-6F75EC11D353}"/>
              </a:ext>
            </a:extLst>
          </p:cNvPr>
          <p:cNvCxnSpPr/>
          <p:nvPr/>
        </p:nvCxnSpPr>
        <p:spPr>
          <a:xfrm>
            <a:off x="1986076" y="-1298854"/>
            <a:ext cx="2295168" cy="12806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Gerade Verbindung 205">
            <a:extLst>
              <a:ext uri="{FF2B5EF4-FFF2-40B4-BE49-F238E27FC236}">
                <a16:creationId xmlns:a16="http://schemas.microsoft.com/office/drawing/2014/main" id="{F7DAFA27-4A00-7B9E-C303-237D967FFCE4}"/>
              </a:ext>
            </a:extLst>
          </p:cNvPr>
          <p:cNvCxnSpPr>
            <a:endCxn id="182" idx="3"/>
          </p:cNvCxnSpPr>
          <p:nvPr/>
        </p:nvCxnSpPr>
        <p:spPr>
          <a:xfrm>
            <a:off x="11017070" y="2676113"/>
            <a:ext cx="1138439" cy="11804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78FFD2E6-2390-9FDC-39D3-9C79E3A44B28}"/>
              </a:ext>
            </a:extLst>
          </p:cNvPr>
          <p:cNvSpPr/>
          <p:nvPr/>
        </p:nvSpPr>
        <p:spPr>
          <a:xfrm>
            <a:off x="-42528372" y="-7174704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C76EAFCC-AADD-49CD-2C89-A98BEEEEB835}"/>
              </a:ext>
            </a:extLst>
          </p:cNvPr>
          <p:cNvSpPr/>
          <p:nvPr/>
        </p:nvSpPr>
        <p:spPr>
          <a:xfrm>
            <a:off x="-34678225" y="-4103200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217DD9D4-FC70-E98D-8EE4-16AC0B51FDEF}"/>
              </a:ext>
            </a:extLst>
          </p:cNvPr>
          <p:cNvSpPr/>
          <p:nvPr/>
        </p:nvSpPr>
        <p:spPr>
          <a:xfrm>
            <a:off x="-28827113" y="-5285624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2E50B42-8E0F-83F3-A6AC-3C098051553D}"/>
              </a:ext>
            </a:extLst>
          </p:cNvPr>
          <p:cNvSpPr/>
          <p:nvPr/>
        </p:nvSpPr>
        <p:spPr>
          <a:xfrm>
            <a:off x="-22532485" y="-4862209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322C3A38-C802-20FB-2ED9-EC7D29E3099E}"/>
              </a:ext>
            </a:extLst>
          </p:cNvPr>
          <p:cNvSpPr/>
          <p:nvPr/>
        </p:nvSpPr>
        <p:spPr>
          <a:xfrm>
            <a:off x="-17652403" y="-4268993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18A91CDC-5060-06FC-7666-95DA7FF79A86}"/>
              </a:ext>
            </a:extLst>
          </p:cNvPr>
          <p:cNvSpPr/>
          <p:nvPr/>
        </p:nvSpPr>
        <p:spPr>
          <a:xfrm>
            <a:off x="-13465549" y="-1684867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FF7B40D-4256-6653-9F3F-FE442098F5B1}"/>
              </a:ext>
            </a:extLst>
          </p:cNvPr>
          <p:cNvSpPr/>
          <p:nvPr/>
        </p:nvSpPr>
        <p:spPr>
          <a:xfrm>
            <a:off x="-8013044" y="-3032033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1CA619F7-D32D-D639-95CA-B90DE4EE80F7}"/>
              </a:ext>
            </a:extLst>
          </p:cNvPr>
          <p:cNvSpPr/>
          <p:nvPr/>
        </p:nvSpPr>
        <p:spPr>
          <a:xfrm>
            <a:off x="-3805224" y="-1695082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4043D52C-94DB-B299-5A3A-2D10EFD15007}"/>
              </a:ext>
            </a:extLst>
          </p:cNvPr>
          <p:cNvSpPr/>
          <p:nvPr/>
        </p:nvSpPr>
        <p:spPr>
          <a:xfrm>
            <a:off x="86581" y="-437492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495ED8B-742B-E9A5-43D6-0D1C6D420F98}"/>
              </a:ext>
            </a:extLst>
          </p:cNvPr>
          <p:cNvSpPr/>
          <p:nvPr/>
        </p:nvSpPr>
        <p:spPr>
          <a:xfrm>
            <a:off x="1799643" y="-1467384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A058547-1AD4-E8D5-F529-A2C35014394C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4E1218F8-C79D-6426-D012-17BC1AEB2C58}"/>
              </a:ext>
            </a:extLst>
          </p:cNvPr>
          <p:cNvSpPr/>
          <p:nvPr/>
        </p:nvSpPr>
        <p:spPr>
          <a:xfrm>
            <a:off x="-50258403" y="-5303789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BC43CE2-648D-0CDD-29F3-2E8C4F4560A6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43AC05B-FBC0-6CF3-EDA2-7BDF6BB15D0C}"/>
              </a:ext>
            </a:extLst>
          </p:cNvPr>
          <p:cNvSpPr/>
          <p:nvPr/>
        </p:nvSpPr>
        <p:spPr>
          <a:xfrm>
            <a:off x="-17634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6EB65E7-3B56-B90B-EB4C-1B3CCA95FA37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E73071-11F9-E5CB-F5A1-ABFF32D5330C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6D9AABB-9D05-9836-AB67-346BB5CBA595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85B0BA5-7BF6-A894-3E8C-5891C81FD649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cxnSp>
        <p:nvCxnSpPr>
          <p:cNvPr id="204" name="Gerade Verbindung 203">
            <a:extLst>
              <a:ext uri="{FF2B5EF4-FFF2-40B4-BE49-F238E27FC236}">
                <a16:creationId xmlns:a16="http://schemas.microsoft.com/office/drawing/2014/main" id="{9693EED7-B602-F232-223D-0377596443D4}"/>
              </a:ext>
            </a:extLst>
          </p:cNvPr>
          <p:cNvCxnSpPr/>
          <p:nvPr/>
        </p:nvCxnSpPr>
        <p:spPr>
          <a:xfrm>
            <a:off x="4281245" y="-18216"/>
            <a:ext cx="3559178" cy="17629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Gerade Verbindung 204">
            <a:extLst>
              <a:ext uri="{FF2B5EF4-FFF2-40B4-BE49-F238E27FC236}">
                <a16:creationId xmlns:a16="http://schemas.microsoft.com/office/drawing/2014/main" id="{2EDDFFAE-19BA-8F51-20C1-CCF25DEB1420}"/>
              </a:ext>
            </a:extLst>
          </p:cNvPr>
          <p:cNvCxnSpPr/>
          <p:nvPr/>
        </p:nvCxnSpPr>
        <p:spPr>
          <a:xfrm>
            <a:off x="7840422" y="1778005"/>
            <a:ext cx="3160016" cy="898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B648DF08-0BB4-0143-559F-5CC6BF324556}"/>
              </a:ext>
            </a:extLst>
          </p:cNvPr>
          <p:cNvSpPr/>
          <p:nvPr/>
        </p:nvSpPr>
        <p:spPr>
          <a:xfrm>
            <a:off x="7670621" y="1608203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68BF580A-B1FD-3655-6C03-2C47ABF86C9A}"/>
              </a:ext>
            </a:extLst>
          </p:cNvPr>
          <p:cNvSpPr/>
          <p:nvPr/>
        </p:nvSpPr>
        <p:spPr>
          <a:xfrm>
            <a:off x="10830637" y="2506311"/>
            <a:ext cx="339601" cy="3396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3DF004-D512-620B-9CF9-ACE3C454C7A3}"/>
              </a:ext>
            </a:extLst>
          </p:cNvPr>
          <p:cNvSpPr txBox="1"/>
          <p:nvPr/>
        </p:nvSpPr>
        <p:spPr>
          <a:xfrm>
            <a:off x="10302346" y="2149588"/>
            <a:ext cx="1396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17.03.2025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E9A1CF8-FEF6-88A5-05A9-49A822320F4A}"/>
              </a:ext>
            </a:extLst>
          </p:cNvPr>
          <p:cNvSpPr txBox="1"/>
          <p:nvPr/>
        </p:nvSpPr>
        <p:spPr>
          <a:xfrm>
            <a:off x="10221840" y="2952612"/>
            <a:ext cx="155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Projekt fertiggestellt</a:t>
            </a:r>
          </a:p>
        </p:txBody>
      </p:sp>
      <p:pic>
        <p:nvPicPr>
          <p:cNvPr id="16" name="Grafik 15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90BBB99A-549D-ACEA-1066-3A121858A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981FC-3DB5-C1AB-3C9B-1A06A3753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C9B80B35-D0E8-EFA0-DEEF-6B6CDC0E7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88952" cy="799120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12C1584-A776-1C7A-1309-0DF0907829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90CBDAF-D061-8882-818A-43530B08AC4C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0ECFB3D-72E5-E93F-0C74-B93B539268C2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E51EF99-5216-DA9E-779C-DDBD500DBD6F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592AFCF-744F-0D52-F174-2B714B1DAB90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060A809-2A56-B678-66CF-CB5B19F69D95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E0CE2E2-39F1-32C4-5529-81DCF37991A1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094525D-BC4F-60A3-7AF0-3AE633E9EBA2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4D22A4C-2274-D393-01AE-CCD39D295FFD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975237-8BC6-A719-3813-8C84E69E5868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1253635-43D0-62AD-04C3-E931AEB488C6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15A5D75-D596-95DE-C5A3-E567677687D4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ED02025-D19A-C7C3-75A7-AA87B58DEF22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47F3DF3-0058-801D-CF2F-8C2B0BEC6C6C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D4665C1-9821-21D6-4E0B-EB39DEC98490}"/>
              </a:ext>
            </a:extLst>
          </p:cNvPr>
          <p:cNvSpPr/>
          <p:nvPr/>
        </p:nvSpPr>
        <p:spPr>
          <a:xfrm>
            <a:off x="3434" y="-8752252"/>
            <a:ext cx="12191999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AAD427F-C60C-14B7-C732-6CE2A6B4E95C}"/>
              </a:ext>
            </a:extLst>
          </p:cNvPr>
          <p:cNvSpPr txBox="1"/>
          <p:nvPr/>
        </p:nvSpPr>
        <p:spPr>
          <a:xfrm>
            <a:off x="2879075" y="2767281"/>
            <a:ext cx="643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Live-Demo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BAE56C4-87F2-2F9C-6413-9B11BEF0A39D}"/>
              </a:ext>
            </a:extLst>
          </p:cNvPr>
          <p:cNvSpPr txBox="1"/>
          <p:nvPr/>
        </p:nvSpPr>
        <p:spPr>
          <a:xfrm>
            <a:off x="3269038" y="11205690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205 bis Jänner 2026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9C46238-0181-377E-B571-AE0C6C277DEC}"/>
              </a:ext>
            </a:extLst>
          </p:cNvPr>
          <p:cNvSpPr/>
          <p:nvPr/>
        </p:nvSpPr>
        <p:spPr>
          <a:xfrm>
            <a:off x="2388463" y="-6524412"/>
            <a:ext cx="7421941" cy="405437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A9189CA4-B236-1A38-D882-AECBC76A04E7}"/>
              </a:ext>
            </a:extLst>
          </p:cNvPr>
          <p:cNvSpPr/>
          <p:nvPr/>
        </p:nvSpPr>
        <p:spPr>
          <a:xfrm>
            <a:off x="2388463" y="-6012248"/>
            <a:ext cx="7421941" cy="405437"/>
          </a:xfrm>
          <a:prstGeom prst="rect">
            <a:avLst/>
          </a:prstGeom>
          <a:solidFill>
            <a:srgbClr val="7789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ED17BB20-E2E0-4368-4041-7767A45F3CF9}"/>
              </a:ext>
            </a:extLst>
          </p:cNvPr>
          <p:cNvSpPr/>
          <p:nvPr/>
        </p:nvSpPr>
        <p:spPr>
          <a:xfrm>
            <a:off x="2388463" y="-5490154"/>
            <a:ext cx="7421941" cy="405437"/>
          </a:xfrm>
          <a:prstGeom prst="rect">
            <a:avLst/>
          </a:prstGeom>
          <a:solidFill>
            <a:srgbClr val="6C7D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A8F0E3E9-9BB8-09F6-12CC-29E21BF4F9E6}"/>
              </a:ext>
            </a:extLst>
          </p:cNvPr>
          <p:cNvSpPr/>
          <p:nvPr/>
        </p:nvSpPr>
        <p:spPr>
          <a:xfrm>
            <a:off x="2388463" y="-4981343"/>
            <a:ext cx="7421941" cy="405437"/>
          </a:xfrm>
          <a:prstGeom prst="rect">
            <a:avLst/>
          </a:prstGeom>
          <a:solidFill>
            <a:srgbClr val="6070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D174174-4799-B9A4-932C-B89625F12CC7}"/>
              </a:ext>
            </a:extLst>
          </p:cNvPr>
          <p:cNvSpPr/>
          <p:nvPr/>
        </p:nvSpPr>
        <p:spPr>
          <a:xfrm>
            <a:off x="2388463" y="-4473631"/>
            <a:ext cx="7421941" cy="405437"/>
          </a:xfrm>
          <a:prstGeom prst="rect">
            <a:avLst/>
          </a:prstGeom>
          <a:solidFill>
            <a:srgbClr val="495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86CE1DA2-BAED-9E52-AEF9-13C4A565D507}"/>
              </a:ext>
            </a:extLst>
          </p:cNvPr>
          <p:cNvSpPr/>
          <p:nvPr/>
        </p:nvSpPr>
        <p:spPr>
          <a:xfrm>
            <a:off x="2388463" y="-3990112"/>
            <a:ext cx="7421941" cy="405437"/>
          </a:xfrm>
          <a:prstGeom prst="rect">
            <a:avLst/>
          </a:prstGeom>
          <a:solidFill>
            <a:srgbClr val="3D4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7D5381F-2886-833C-ACCB-E357E7BFE98E}"/>
              </a:ext>
            </a:extLst>
          </p:cNvPr>
          <p:cNvSpPr/>
          <p:nvPr/>
        </p:nvSpPr>
        <p:spPr>
          <a:xfrm>
            <a:off x="2388463" y="-3478040"/>
            <a:ext cx="7421941" cy="405437"/>
          </a:xfrm>
          <a:prstGeom prst="rect">
            <a:avLst/>
          </a:prstGeom>
          <a:solidFill>
            <a:srgbClr val="2633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186F2A4B-16B1-5AEF-819E-ECF523389AD8}"/>
              </a:ext>
            </a:extLst>
          </p:cNvPr>
          <p:cNvSpPr/>
          <p:nvPr/>
        </p:nvSpPr>
        <p:spPr>
          <a:xfrm>
            <a:off x="2388463" y="-2956932"/>
            <a:ext cx="7421941" cy="405437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E3C858BC-0FA1-5A02-9551-4536FE953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6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D3FE8-5B81-C73A-2DF0-08E99259E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3B2F0527-32CC-8DC1-9AF0-207CECAB6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88952" cy="799120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A264F65-9C3A-7173-385C-6DB2B11612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3D3DF2F-A773-A9F9-0A90-45A965A80B36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B9E68CC-31AD-4959-C3E1-3FAECA112A67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A2E1A75-88FC-44C7-902D-5F49FEC6861E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784AAC1-285E-3380-9ECD-4E4105D20382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B42F5C-D0B6-369E-5EB0-B9C54984BF03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AA86D42-EA22-A679-BE5E-84B0FC918C8B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E6F08EC-2BC8-7387-62FE-0510EC34EAFE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20D097D-7085-F1F9-2A39-ED110C62D776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19C765C-B84C-E698-A2A8-2A6D1EC2259B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D16843E-5101-4768-935D-2ECBDA13EFE8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738E98D-3D76-5B6D-8A47-5ADCFD3E318B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A198E18-1170-BF51-CEDF-D17798951B47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99E6C57-9109-03F4-BCDF-FE5310F0DBB8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6392F8E-3665-F500-0949-5382E296796A}"/>
              </a:ext>
            </a:extLst>
          </p:cNvPr>
          <p:cNvSpPr/>
          <p:nvPr/>
        </p:nvSpPr>
        <p:spPr>
          <a:xfrm>
            <a:off x="3434" y="-8752252"/>
            <a:ext cx="12191999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6116755-6EF3-AA4A-3DFF-7F2B08BE5126}"/>
              </a:ext>
            </a:extLst>
          </p:cNvPr>
          <p:cNvSpPr txBox="1"/>
          <p:nvPr/>
        </p:nvSpPr>
        <p:spPr>
          <a:xfrm>
            <a:off x="2879075" y="2767281"/>
            <a:ext cx="6433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Vielen Dank für eure </a:t>
            </a:r>
            <a:r>
              <a:rPr lang="de-DE" sz="4000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Aufmersamkeit</a:t>
            </a:r>
            <a:endParaRPr lang="de-DE" sz="40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2E2EBF2-9F14-35A4-DCFF-BF2D7CF6E023}"/>
              </a:ext>
            </a:extLst>
          </p:cNvPr>
          <p:cNvSpPr txBox="1"/>
          <p:nvPr/>
        </p:nvSpPr>
        <p:spPr>
          <a:xfrm>
            <a:off x="3269038" y="11205690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205 bis Jänner 2026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244A721-2BF2-6976-5482-FDFE5549E744}"/>
              </a:ext>
            </a:extLst>
          </p:cNvPr>
          <p:cNvSpPr/>
          <p:nvPr/>
        </p:nvSpPr>
        <p:spPr>
          <a:xfrm>
            <a:off x="2388463" y="-6524412"/>
            <a:ext cx="7421941" cy="405437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725D290-BD95-3DF4-D729-1E3DCF506BE9}"/>
              </a:ext>
            </a:extLst>
          </p:cNvPr>
          <p:cNvSpPr/>
          <p:nvPr/>
        </p:nvSpPr>
        <p:spPr>
          <a:xfrm>
            <a:off x="2388463" y="-6012248"/>
            <a:ext cx="7421941" cy="405437"/>
          </a:xfrm>
          <a:prstGeom prst="rect">
            <a:avLst/>
          </a:prstGeom>
          <a:solidFill>
            <a:srgbClr val="7789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2E576A8-032E-6109-ABA7-B4C14F7C3E7E}"/>
              </a:ext>
            </a:extLst>
          </p:cNvPr>
          <p:cNvSpPr/>
          <p:nvPr/>
        </p:nvSpPr>
        <p:spPr>
          <a:xfrm>
            <a:off x="2388463" y="-5490154"/>
            <a:ext cx="7421941" cy="405437"/>
          </a:xfrm>
          <a:prstGeom prst="rect">
            <a:avLst/>
          </a:prstGeom>
          <a:solidFill>
            <a:srgbClr val="6C7D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CDA2D96D-C795-46DD-3F7D-AFC07A6C048E}"/>
              </a:ext>
            </a:extLst>
          </p:cNvPr>
          <p:cNvSpPr/>
          <p:nvPr/>
        </p:nvSpPr>
        <p:spPr>
          <a:xfrm>
            <a:off x="2388463" y="-4981343"/>
            <a:ext cx="7421941" cy="405437"/>
          </a:xfrm>
          <a:prstGeom prst="rect">
            <a:avLst/>
          </a:prstGeom>
          <a:solidFill>
            <a:srgbClr val="6070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86805A05-A30D-A930-4836-9ED85BB6A42E}"/>
              </a:ext>
            </a:extLst>
          </p:cNvPr>
          <p:cNvSpPr/>
          <p:nvPr/>
        </p:nvSpPr>
        <p:spPr>
          <a:xfrm>
            <a:off x="2388463" y="-4473631"/>
            <a:ext cx="7421941" cy="405437"/>
          </a:xfrm>
          <a:prstGeom prst="rect">
            <a:avLst/>
          </a:prstGeom>
          <a:solidFill>
            <a:srgbClr val="495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2566FCDC-FD37-34F0-5074-6EE5FBC26329}"/>
              </a:ext>
            </a:extLst>
          </p:cNvPr>
          <p:cNvSpPr/>
          <p:nvPr/>
        </p:nvSpPr>
        <p:spPr>
          <a:xfrm>
            <a:off x="2388463" y="-3990112"/>
            <a:ext cx="7421941" cy="405437"/>
          </a:xfrm>
          <a:prstGeom prst="rect">
            <a:avLst/>
          </a:prstGeom>
          <a:solidFill>
            <a:srgbClr val="3D4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6D561C3-C382-B88E-2A15-753BD0BC96D0}"/>
              </a:ext>
            </a:extLst>
          </p:cNvPr>
          <p:cNvSpPr/>
          <p:nvPr/>
        </p:nvSpPr>
        <p:spPr>
          <a:xfrm>
            <a:off x="2388463" y="-3478040"/>
            <a:ext cx="7421941" cy="405437"/>
          </a:xfrm>
          <a:prstGeom prst="rect">
            <a:avLst/>
          </a:prstGeom>
          <a:solidFill>
            <a:srgbClr val="2633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3E5C6071-B891-539D-AD39-5D134B773FC8}"/>
              </a:ext>
            </a:extLst>
          </p:cNvPr>
          <p:cNvSpPr/>
          <p:nvPr/>
        </p:nvSpPr>
        <p:spPr>
          <a:xfrm>
            <a:off x="2388463" y="-2956932"/>
            <a:ext cx="7421941" cy="405437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EDEEC56D-71A9-8F0F-E40F-06527827F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1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E4F1AC-B689-F3C4-13C7-370F6A56D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39E6B26D-D6AD-9268-8FF2-68B5C9C89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280401" y="-1920254"/>
            <a:ext cx="32395887" cy="2123909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23FC0B8-B24F-952A-F2A4-0A58312991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04985A5-6F5E-EE2D-F8E9-A25D20269405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F41C3CD-87EB-CC04-3BE7-2622182AC86E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4E366B8-3C5E-0A3A-5865-D511185E3BF1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305F62F-9A82-9E97-CA5F-6E25EA53301B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F398842-006A-1D5D-D024-0DE623A13656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461C3B-AFEE-F50D-8A1D-01713A66AE6C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C47984B-652D-A0F4-15DB-959427F02AEB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B2699B-DF2A-B41F-48FF-442AC9C1AA93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A52DDD3-85C8-1027-242D-2D1A42CB0704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6913A0-1BED-38B2-8C8D-295C893A9BF6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8922D09-20CF-0056-C532-4E86D2022BC4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69C0C45-D1E0-C6AD-8269-3125A46FA21A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2ACD25B-D133-D4EF-852E-69A8E91BE6CA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A352DC0-F50C-1BF8-FDE0-D208C6E00BED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0960F2B-D78F-86E5-11F3-E2F21C6D1DE1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4BFD88-EDCE-A7E5-3993-F282A1277FED}"/>
              </a:ext>
            </a:extLst>
          </p:cNvPr>
          <p:cNvSpPr/>
          <p:nvPr/>
        </p:nvSpPr>
        <p:spPr>
          <a:xfrm>
            <a:off x="-2518034" y="3266529"/>
            <a:ext cx="395592" cy="395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3DD8F49-33F7-051B-746E-D1EA91C024C5}"/>
              </a:ext>
            </a:extLst>
          </p:cNvPr>
          <p:cNvSpPr/>
          <p:nvPr/>
        </p:nvSpPr>
        <p:spPr>
          <a:xfrm>
            <a:off x="-8248810" y="4097917"/>
            <a:ext cx="395592" cy="395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4237A03-FBBC-7839-7A65-06D8838E8A99}"/>
              </a:ext>
            </a:extLst>
          </p:cNvPr>
          <p:cNvSpPr txBox="1"/>
          <p:nvPr/>
        </p:nvSpPr>
        <p:spPr>
          <a:xfrm>
            <a:off x="-3152228" y="2845613"/>
            <a:ext cx="166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18.09.2025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30AD5F1F-7D84-CBBA-2123-110B561D568E}"/>
              </a:ext>
            </a:extLst>
          </p:cNvPr>
          <p:cNvCxnSpPr/>
          <p:nvPr/>
        </p:nvCxnSpPr>
        <p:spPr>
          <a:xfrm flipV="1">
            <a:off x="-7884808" y="4060035"/>
            <a:ext cx="548984" cy="1977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33D239B1-9E60-F36D-D862-212B368C19F7}"/>
              </a:ext>
            </a:extLst>
          </p:cNvPr>
          <p:cNvCxnSpPr/>
          <p:nvPr/>
        </p:nvCxnSpPr>
        <p:spPr>
          <a:xfrm>
            <a:off x="-7335824" y="4060035"/>
            <a:ext cx="1156448" cy="2735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2137858-6524-2A8E-A469-614140D31950}"/>
              </a:ext>
            </a:extLst>
          </p:cNvPr>
          <p:cNvCxnSpPr>
            <a:endCxn id="16" idx="2"/>
          </p:cNvCxnSpPr>
          <p:nvPr/>
        </p:nvCxnSpPr>
        <p:spPr>
          <a:xfrm flipV="1">
            <a:off x="-6179376" y="3464325"/>
            <a:ext cx="3661342" cy="8692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EF322F08-615E-2795-6FE4-61391B8DFB27}"/>
              </a:ext>
            </a:extLst>
          </p:cNvPr>
          <p:cNvCxnSpPr>
            <a:cxnSpLocks/>
          </p:cNvCxnSpPr>
          <p:nvPr/>
        </p:nvCxnSpPr>
        <p:spPr>
          <a:xfrm>
            <a:off x="-2122442" y="3464325"/>
            <a:ext cx="1228362" cy="5957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68259EA3-CE60-3EBE-BD60-DB5BADBDBF22}"/>
              </a:ext>
            </a:extLst>
          </p:cNvPr>
          <p:cNvCxnSpPr>
            <a:cxnSpLocks/>
          </p:cNvCxnSpPr>
          <p:nvPr/>
        </p:nvCxnSpPr>
        <p:spPr>
          <a:xfrm>
            <a:off x="-894080" y="4060035"/>
            <a:ext cx="660399" cy="2735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240EDA78-D775-219B-9E9E-E71B820771DE}"/>
              </a:ext>
            </a:extLst>
          </p:cNvPr>
          <p:cNvCxnSpPr/>
          <p:nvPr/>
        </p:nvCxnSpPr>
        <p:spPr>
          <a:xfrm>
            <a:off x="-233680" y="4333594"/>
            <a:ext cx="1706880" cy="579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D40A0210-8567-1EC7-893F-D9540959F6ED}"/>
              </a:ext>
            </a:extLst>
          </p:cNvPr>
          <p:cNvCxnSpPr>
            <a:cxnSpLocks/>
          </p:cNvCxnSpPr>
          <p:nvPr/>
        </p:nvCxnSpPr>
        <p:spPr>
          <a:xfrm flipV="1">
            <a:off x="1473200" y="4770474"/>
            <a:ext cx="698357" cy="142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960967EC-4B1A-84E7-FB12-C1E267B1FBA8}"/>
              </a:ext>
            </a:extLst>
          </p:cNvPr>
          <p:cNvCxnSpPr/>
          <p:nvPr/>
        </p:nvCxnSpPr>
        <p:spPr>
          <a:xfrm>
            <a:off x="2171557" y="4770474"/>
            <a:ext cx="5106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1B6867D5-423F-F806-4E50-208291106C2D}"/>
              </a:ext>
            </a:extLst>
          </p:cNvPr>
          <p:cNvCxnSpPr>
            <a:cxnSpLocks/>
          </p:cNvCxnSpPr>
          <p:nvPr/>
        </p:nvCxnSpPr>
        <p:spPr>
          <a:xfrm flipV="1">
            <a:off x="2682240" y="4333594"/>
            <a:ext cx="1351280" cy="436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1CC59B65-2183-1AEF-04AC-777467E7CED6}"/>
              </a:ext>
            </a:extLst>
          </p:cNvPr>
          <p:cNvCxnSpPr/>
          <p:nvPr/>
        </p:nvCxnSpPr>
        <p:spPr>
          <a:xfrm>
            <a:off x="4033520" y="4333594"/>
            <a:ext cx="577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24DA1C63-3DA9-49F0-753B-2AEE48AEEFE5}"/>
              </a:ext>
            </a:extLst>
          </p:cNvPr>
          <p:cNvCxnSpPr>
            <a:cxnSpLocks/>
          </p:cNvCxnSpPr>
          <p:nvPr/>
        </p:nvCxnSpPr>
        <p:spPr>
          <a:xfrm>
            <a:off x="4611007" y="4333594"/>
            <a:ext cx="1020536" cy="289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36B36D69-8054-0C73-B38F-BF6DCDD544D7}"/>
              </a:ext>
            </a:extLst>
          </p:cNvPr>
          <p:cNvCxnSpPr>
            <a:cxnSpLocks/>
          </p:cNvCxnSpPr>
          <p:nvPr/>
        </p:nvCxnSpPr>
        <p:spPr>
          <a:xfrm flipV="1">
            <a:off x="5631543" y="4397275"/>
            <a:ext cx="408214" cy="225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1EE817A9-0E9A-6D57-3C34-C480663A7452}"/>
              </a:ext>
            </a:extLst>
          </p:cNvPr>
          <p:cNvCxnSpPr>
            <a:cxnSpLocks/>
          </p:cNvCxnSpPr>
          <p:nvPr/>
        </p:nvCxnSpPr>
        <p:spPr>
          <a:xfrm>
            <a:off x="6039757" y="4397275"/>
            <a:ext cx="752695" cy="1547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0E0BEC40-0168-E4F0-C9EA-591607BF20E9}"/>
              </a:ext>
            </a:extLst>
          </p:cNvPr>
          <p:cNvCxnSpPr/>
          <p:nvPr/>
        </p:nvCxnSpPr>
        <p:spPr>
          <a:xfrm>
            <a:off x="6792452" y="4552034"/>
            <a:ext cx="147483" cy="176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4F0D82B3-547A-9C50-75F5-F4C676A6CD37}"/>
              </a:ext>
            </a:extLst>
          </p:cNvPr>
          <p:cNvCxnSpPr/>
          <p:nvPr/>
        </p:nvCxnSpPr>
        <p:spPr>
          <a:xfrm flipV="1">
            <a:off x="6944852" y="4510214"/>
            <a:ext cx="226142" cy="2137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1D5F8A34-74FD-1BD0-9C96-00D26B9A07DD}"/>
              </a:ext>
            </a:extLst>
          </p:cNvPr>
          <p:cNvCxnSpPr/>
          <p:nvPr/>
        </p:nvCxnSpPr>
        <p:spPr>
          <a:xfrm>
            <a:off x="7166077" y="4510214"/>
            <a:ext cx="1125794" cy="331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7EC4C5BB-E617-50FA-C2F3-99CD38144038}"/>
              </a:ext>
            </a:extLst>
          </p:cNvPr>
          <p:cNvCxnSpPr/>
          <p:nvPr/>
        </p:nvCxnSpPr>
        <p:spPr>
          <a:xfrm>
            <a:off x="8291871" y="4841594"/>
            <a:ext cx="117987" cy="1281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7FF7BBE3-55E9-ABBF-DFA9-E86CEDC7851A}"/>
              </a:ext>
            </a:extLst>
          </p:cNvPr>
          <p:cNvCxnSpPr/>
          <p:nvPr/>
        </p:nvCxnSpPr>
        <p:spPr>
          <a:xfrm flipV="1">
            <a:off x="8409858" y="4770474"/>
            <a:ext cx="142568" cy="204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9A38C870-E226-39B2-A890-5844FD01C7D2}"/>
              </a:ext>
            </a:extLst>
          </p:cNvPr>
          <p:cNvCxnSpPr>
            <a:cxnSpLocks/>
          </p:cNvCxnSpPr>
          <p:nvPr/>
        </p:nvCxnSpPr>
        <p:spPr>
          <a:xfrm>
            <a:off x="8552426" y="4770474"/>
            <a:ext cx="870155" cy="71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B89373B8-8412-CCCF-F8A8-DE2037A9ABC3}"/>
              </a:ext>
            </a:extLst>
          </p:cNvPr>
          <p:cNvSpPr/>
          <p:nvPr/>
        </p:nvSpPr>
        <p:spPr>
          <a:xfrm>
            <a:off x="5428383" y="4354238"/>
            <a:ext cx="395592" cy="395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DCAEF6F7-714E-6BCF-3212-434D8B5D5070}"/>
              </a:ext>
            </a:extLst>
          </p:cNvPr>
          <p:cNvSpPr txBox="1"/>
          <p:nvPr/>
        </p:nvSpPr>
        <p:spPr>
          <a:xfrm>
            <a:off x="4794189" y="3933322"/>
            <a:ext cx="166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18.09.2025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BB511CB-2383-BD97-22C8-6F6DC069B7A8}"/>
              </a:ext>
            </a:extLst>
          </p:cNvPr>
          <p:cNvSpPr/>
          <p:nvPr/>
        </p:nvSpPr>
        <p:spPr>
          <a:xfrm>
            <a:off x="3434" y="-28354"/>
            <a:ext cx="12191999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551FB6E-5737-748F-FF02-FD6C46D4B045}"/>
              </a:ext>
            </a:extLst>
          </p:cNvPr>
          <p:cNvSpPr txBox="1"/>
          <p:nvPr/>
        </p:nvSpPr>
        <p:spPr>
          <a:xfrm>
            <a:off x="2882508" y="832261"/>
            <a:ext cx="6433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3F7A2FC-A8DB-BAEE-F783-5D6604A21DEE}"/>
              </a:ext>
            </a:extLst>
          </p:cNvPr>
          <p:cNvSpPr txBox="1"/>
          <p:nvPr/>
        </p:nvSpPr>
        <p:spPr>
          <a:xfrm>
            <a:off x="2882508" y="1335549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2025 bis Jänner 2026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2E7CB6-B9E0-A41B-6447-6D42EEB46618}"/>
              </a:ext>
            </a:extLst>
          </p:cNvPr>
          <p:cNvSpPr/>
          <p:nvPr/>
        </p:nvSpPr>
        <p:spPr>
          <a:xfrm>
            <a:off x="2388463" y="2199486"/>
            <a:ext cx="7421941" cy="405437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1DAB7265-6983-49F3-F2FC-34C9F74D0548}"/>
              </a:ext>
            </a:extLst>
          </p:cNvPr>
          <p:cNvSpPr/>
          <p:nvPr/>
        </p:nvSpPr>
        <p:spPr>
          <a:xfrm>
            <a:off x="2388463" y="2711650"/>
            <a:ext cx="7421941" cy="405437"/>
          </a:xfrm>
          <a:prstGeom prst="rect">
            <a:avLst/>
          </a:prstGeom>
          <a:solidFill>
            <a:srgbClr val="7789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7B583E5-9115-45E6-9C41-0529F20C7B4B}"/>
              </a:ext>
            </a:extLst>
          </p:cNvPr>
          <p:cNvSpPr/>
          <p:nvPr/>
        </p:nvSpPr>
        <p:spPr>
          <a:xfrm>
            <a:off x="2388463" y="3233744"/>
            <a:ext cx="7421941" cy="405437"/>
          </a:xfrm>
          <a:prstGeom prst="rect">
            <a:avLst/>
          </a:prstGeom>
          <a:solidFill>
            <a:srgbClr val="6C7D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2FAB89D4-8B46-7DBB-AEA1-9A705F2B0193}"/>
              </a:ext>
            </a:extLst>
          </p:cNvPr>
          <p:cNvSpPr/>
          <p:nvPr/>
        </p:nvSpPr>
        <p:spPr>
          <a:xfrm>
            <a:off x="2388463" y="3742555"/>
            <a:ext cx="7421941" cy="405437"/>
          </a:xfrm>
          <a:prstGeom prst="rect">
            <a:avLst/>
          </a:prstGeom>
          <a:solidFill>
            <a:srgbClr val="6070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CE475484-913E-13A2-D0A6-4691C3FDB971}"/>
              </a:ext>
            </a:extLst>
          </p:cNvPr>
          <p:cNvSpPr/>
          <p:nvPr/>
        </p:nvSpPr>
        <p:spPr>
          <a:xfrm>
            <a:off x="2388463" y="4250267"/>
            <a:ext cx="7421941" cy="405437"/>
          </a:xfrm>
          <a:prstGeom prst="rect">
            <a:avLst/>
          </a:prstGeom>
          <a:solidFill>
            <a:srgbClr val="495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7A48B4B-C22C-FC53-C4EC-BC3D2F7C49BE}"/>
              </a:ext>
            </a:extLst>
          </p:cNvPr>
          <p:cNvSpPr/>
          <p:nvPr/>
        </p:nvSpPr>
        <p:spPr>
          <a:xfrm>
            <a:off x="2388463" y="4733786"/>
            <a:ext cx="7421941" cy="405437"/>
          </a:xfrm>
          <a:prstGeom prst="rect">
            <a:avLst/>
          </a:prstGeom>
          <a:solidFill>
            <a:srgbClr val="3D4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C89E1A93-5DEA-382D-01F2-FBE4EF02C24D}"/>
              </a:ext>
            </a:extLst>
          </p:cNvPr>
          <p:cNvSpPr/>
          <p:nvPr/>
        </p:nvSpPr>
        <p:spPr>
          <a:xfrm>
            <a:off x="2388463" y="5245858"/>
            <a:ext cx="7421941" cy="405437"/>
          </a:xfrm>
          <a:prstGeom prst="rect">
            <a:avLst/>
          </a:prstGeom>
          <a:solidFill>
            <a:srgbClr val="2633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7BA94F2F-52DE-9E62-1BEE-838D52306D57}"/>
              </a:ext>
            </a:extLst>
          </p:cNvPr>
          <p:cNvSpPr/>
          <p:nvPr/>
        </p:nvSpPr>
        <p:spPr>
          <a:xfrm>
            <a:off x="2388463" y="5766966"/>
            <a:ext cx="7421941" cy="405437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75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66F6A03-B13E-FC34-651A-A8E4871CB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D9283E6D-E7D9-778D-3295-BE6B96824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26014680" cy="17055504"/>
          </a:xfrm>
          <a:prstGeom prst="rect">
            <a:avLst/>
          </a:prstGeom>
        </p:spPr>
      </p:pic>
      <p:cxnSp>
        <p:nvCxnSpPr>
          <p:cNvPr id="81" name="Gerade Verbindung 80">
            <a:extLst>
              <a:ext uri="{FF2B5EF4-FFF2-40B4-BE49-F238E27FC236}">
                <a16:creationId xmlns:a16="http://schemas.microsoft.com/office/drawing/2014/main" id="{E70E210C-EC6F-5312-CD8C-4695B693D7C4}"/>
              </a:ext>
            </a:extLst>
          </p:cNvPr>
          <p:cNvCxnSpPr/>
          <p:nvPr/>
        </p:nvCxnSpPr>
        <p:spPr>
          <a:xfrm flipV="1">
            <a:off x="0" y="4825218"/>
            <a:ext cx="759655" cy="1688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>
            <a:extLst>
              <a:ext uri="{FF2B5EF4-FFF2-40B4-BE49-F238E27FC236}">
                <a16:creationId xmlns:a16="http://schemas.microsoft.com/office/drawing/2014/main" id="{48D696EC-171A-FC76-6FAB-55C3D9D1988E}"/>
              </a:ext>
            </a:extLst>
          </p:cNvPr>
          <p:cNvCxnSpPr/>
          <p:nvPr/>
        </p:nvCxnSpPr>
        <p:spPr>
          <a:xfrm>
            <a:off x="762000" y="4826000"/>
            <a:ext cx="973667" cy="203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84">
            <a:extLst>
              <a:ext uri="{FF2B5EF4-FFF2-40B4-BE49-F238E27FC236}">
                <a16:creationId xmlns:a16="http://schemas.microsoft.com/office/drawing/2014/main" id="{8E210711-1BDD-EF63-FC61-D0773C86EB38}"/>
              </a:ext>
            </a:extLst>
          </p:cNvPr>
          <p:cNvCxnSpPr>
            <a:cxnSpLocks/>
          </p:cNvCxnSpPr>
          <p:nvPr/>
        </p:nvCxnSpPr>
        <p:spPr>
          <a:xfrm flipV="1">
            <a:off x="1735667" y="4292600"/>
            <a:ext cx="3022600" cy="736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>
            <a:extLst>
              <a:ext uri="{FF2B5EF4-FFF2-40B4-BE49-F238E27FC236}">
                <a16:creationId xmlns:a16="http://schemas.microsoft.com/office/drawing/2014/main" id="{69884C6D-74D3-A495-8444-47D8796E77C2}"/>
              </a:ext>
            </a:extLst>
          </p:cNvPr>
          <p:cNvCxnSpPr/>
          <p:nvPr/>
        </p:nvCxnSpPr>
        <p:spPr>
          <a:xfrm>
            <a:off x="4758267" y="4284133"/>
            <a:ext cx="3048000" cy="1193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88">
            <a:extLst>
              <a:ext uri="{FF2B5EF4-FFF2-40B4-BE49-F238E27FC236}">
                <a16:creationId xmlns:a16="http://schemas.microsoft.com/office/drawing/2014/main" id="{D445CE7E-0FAB-5286-C1F7-E308B0072D6D}"/>
              </a:ext>
            </a:extLst>
          </p:cNvPr>
          <p:cNvCxnSpPr/>
          <p:nvPr/>
        </p:nvCxnSpPr>
        <p:spPr>
          <a:xfrm flipV="1">
            <a:off x="7823200" y="5029200"/>
            <a:ext cx="2269067" cy="4487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90">
            <a:extLst>
              <a:ext uri="{FF2B5EF4-FFF2-40B4-BE49-F238E27FC236}">
                <a16:creationId xmlns:a16="http://schemas.microsoft.com/office/drawing/2014/main" id="{94606E24-7911-4B5B-9B8C-F6E4084703B4}"/>
              </a:ext>
            </a:extLst>
          </p:cNvPr>
          <p:cNvCxnSpPr/>
          <p:nvPr/>
        </p:nvCxnSpPr>
        <p:spPr>
          <a:xfrm>
            <a:off x="10100733" y="5029200"/>
            <a:ext cx="1270000" cy="330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92">
            <a:extLst>
              <a:ext uri="{FF2B5EF4-FFF2-40B4-BE49-F238E27FC236}">
                <a16:creationId xmlns:a16="http://schemas.microsoft.com/office/drawing/2014/main" id="{C60C870F-B713-581D-4E55-71888A40B064}"/>
              </a:ext>
            </a:extLst>
          </p:cNvPr>
          <p:cNvCxnSpPr>
            <a:cxnSpLocks/>
          </p:cNvCxnSpPr>
          <p:nvPr/>
        </p:nvCxnSpPr>
        <p:spPr>
          <a:xfrm flipV="1">
            <a:off x="11370733" y="5088467"/>
            <a:ext cx="143934" cy="2709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95">
            <a:extLst>
              <a:ext uri="{FF2B5EF4-FFF2-40B4-BE49-F238E27FC236}">
                <a16:creationId xmlns:a16="http://schemas.microsoft.com/office/drawing/2014/main" id="{8F9485A3-F24E-425C-537D-5BE9DFBBB7DD}"/>
              </a:ext>
            </a:extLst>
          </p:cNvPr>
          <p:cNvCxnSpPr/>
          <p:nvPr/>
        </p:nvCxnSpPr>
        <p:spPr>
          <a:xfrm>
            <a:off x="11514667" y="5088467"/>
            <a:ext cx="1040499" cy="1058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97">
            <a:extLst>
              <a:ext uri="{FF2B5EF4-FFF2-40B4-BE49-F238E27FC236}">
                <a16:creationId xmlns:a16="http://schemas.microsoft.com/office/drawing/2014/main" id="{20A55806-AF12-113C-C93E-5BFFEF788AD7}"/>
              </a:ext>
            </a:extLst>
          </p:cNvPr>
          <p:cNvCxnSpPr/>
          <p:nvPr/>
        </p:nvCxnSpPr>
        <p:spPr>
          <a:xfrm>
            <a:off x="12555166" y="5194300"/>
            <a:ext cx="849549" cy="2836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99">
            <a:extLst>
              <a:ext uri="{FF2B5EF4-FFF2-40B4-BE49-F238E27FC236}">
                <a16:creationId xmlns:a16="http://schemas.microsoft.com/office/drawing/2014/main" id="{3DC02179-7625-4CE9-B034-CE251D74ABBC}"/>
              </a:ext>
            </a:extLst>
          </p:cNvPr>
          <p:cNvCxnSpPr/>
          <p:nvPr/>
        </p:nvCxnSpPr>
        <p:spPr>
          <a:xfrm flipV="1">
            <a:off x="13417685" y="5359400"/>
            <a:ext cx="103762" cy="118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101">
            <a:extLst>
              <a:ext uri="{FF2B5EF4-FFF2-40B4-BE49-F238E27FC236}">
                <a16:creationId xmlns:a16="http://schemas.microsoft.com/office/drawing/2014/main" id="{D73EE12C-5850-9DFC-F380-B828A41D3800}"/>
              </a:ext>
            </a:extLst>
          </p:cNvPr>
          <p:cNvCxnSpPr>
            <a:cxnSpLocks/>
          </p:cNvCxnSpPr>
          <p:nvPr/>
        </p:nvCxnSpPr>
        <p:spPr>
          <a:xfrm>
            <a:off x="13509155" y="5359400"/>
            <a:ext cx="933177" cy="62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5BCCE865-54B1-EE1D-6A4E-988DF6958B56}"/>
              </a:ext>
            </a:extLst>
          </p:cNvPr>
          <p:cNvCxnSpPr/>
          <p:nvPr/>
        </p:nvCxnSpPr>
        <p:spPr>
          <a:xfrm>
            <a:off x="14448817" y="5418666"/>
            <a:ext cx="856034" cy="768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Gerade Verbindung 105">
            <a:extLst>
              <a:ext uri="{FF2B5EF4-FFF2-40B4-BE49-F238E27FC236}">
                <a16:creationId xmlns:a16="http://schemas.microsoft.com/office/drawing/2014/main" id="{AB218D69-BC67-C300-184E-1110FB36849D}"/>
              </a:ext>
            </a:extLst>
          </p:cNvPr>
          <p:cNvCxnSpPr/>
          <p:nvPr/>
        </p:nvCxnSpPr>
        <p:spPr>
          <a:xfrm>
            <a:off x="15317821" y="6193277"/>
            <a:ext cx="771728" cy="2399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107">
            <a:extLst>
              <a:ext uri="{FF2B5EF4-FFF2-40B4-BE49-F238E27FC236}">
                <a16:creationId xmlns:a16="http://schemas.microsoft.com/office/drawing/2014/main" id="{B4B8D5DC-BDBC-40B7-F60C-3575DA5A3393}"/>
              </a:ext>
            </a:extLst>
          </p:cNvPr>
          <p:cNvCxnSpPr/>
          <p:nvPr/>
        </p:nvCxnSpPr>
        <p:spPr>
          <a:xfrm flipV="1">
            <a:off x="16096034" y="6186791"/>
            <a:ext cx="1426723" cy="2464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3E534DAB-1DC0-10A9-5595-D988A5CF31D0}"/>
              </a:ext>
            </a:extLst>
          </p:cNvPr>
          <p:cNvCxnSpPr/>
          <p:nvPr/>
        </p:nvCxnSpPr>
        <p:spPr>
          <a:xfrm flipV="1">
            <a:off x="17535728" y="5907932"/>
            <a:ext cx="680936" cy="2788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111">
            <a:extLst>
              <a:ext uri="{FF2B5EF4-FFF2-40B4-BE49-F238E27FC236}">
                <a16:creationId xmlns:a16="http://schemas.microsoft.com/office/drawing/2014/main" id="{9B18295E-39EB-7310-1608-1E234902B266}"/>
              </a:ext>
            </a:extLst>
          </p:cNvPr>
          <p:cNvCxnSpPr/>
          <p:nvPr/>
        </p:nvCxnSpPr>
        <p:spPr>
          <a:xfrm>
            <a:off x="18223149" y="5907932"/>
            <a:ext cx="765242" cy="51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113">
            <a:extLst>
              <a:ext uri="{FF2B5EF4-FFF2-40B4-BE49-F238E27FC236}">
                <a16:creationId xmlns:a16="http://schemas.microsoft.com/office/drawing/2014/main" id="{48DC68DF-4BF9-B843-CF1F-021DC19D6FE1}"/>
              </a:ext>
            </a:extLst>
          </p:cNvPr>
          <p:cNvCxnSpPr/>
          <p:nvPr/>
        </p:nvCxnSpPr>
        <p:spPr>
          <a:xfrm>
            <a:off x="18994877" y="5959813"/>
            <a:ext cx="856034" cy="4734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115">
            <a:extLst>
              <a:ext uri="{FF2B5EF4-FFF2-40B4-BE49-F238E27FC236}">
                <a16:creationId xmlns:a16="http://schemas.microsoft.com/office/drawing/2014/main" id="{B53FCCEC-BD7C-F849-F8FB-3D731228E312}"/>
              </a:ext>
            </a:extLst>
          </p:cNvPr>
          <p:cNvCxnSpPr/>
          <p:nvPr/>
        </p:nvCxnSpPr>
        <p:spPr>
          <a:xfrm>
            <a:off x="19850911" y="6433226"/>
            <a:ext cx="8041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Gerade Verbindung 117">
            <a:extLst>
              <a:ext uri="{FF2B5EF4-FFF2-40B4-BE49-F238E27FC236}">
                <a16:creationId xmlns:a16="http://schemas.microsoft.com/office/drawing/2014/main" id="{06CE0CA4-71EF-2D62-267B-302C66167A3A}"/>
              </a:ext>
            </a:extLst>
          </p:cNvPr>
          <p:cNvCxnSpPr/>
          <p:nvPr/>
        </p:nvCxnSpPr>
        <p:spPr>
          <a:xfrm>
            <a:off x="20655064" y="6433226"/>
            <a:ext cx="726332" cy="4993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Gerade Verbindung 119">
            <a:extLst>
              <a:ext uri="{FF2B5EF4-FFF2-40B4-BE49-F238E27FC236}">
                <a16:creationId xmlns:a16="http://schemas.microsoft.com/office/drawing/2014/main" id="{AFC66C26-B978-9751-981C-473F495D4033}"/>
              </a:ext>
            </a:extLst>
          </p:cNvPr>
          <p:cNvCxnSpPr/>
          <p:nvPr/>
        </p:nvCxnSpPr>
        <p:spPr>
          <a:xfrm flipV="1">
            <a:off x="21374911" y="6517532"/>
            <a:ext cx="661480" cy="4020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>
            <a:extLst>
              <a:ext uri="{FF2B5EF4-FFF2-40B4-BE49-F238E27FC236}">
                <a16:creationId xmlns:a16="http://schemas.microsoft.com/office/drawing/2014/main" id="{0A521A08-B194-9C6D-A27A-24DC2146C687}"/>
              </a:ext>
            </a:extLst>
          </p:cNvPr>
          <p:cNvCxnSpPr/>
          <p:nvPr/>
        </p:nvCxnSpPr>
        <p:spPr>
          <a:xfrm>
            <a:off x="22049362" y="6517532"/>
            <a:ext cx="894944" cy="4993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123">
            <a:extLst>
              <a:ext uri="{FF2B5EF4-FFF2-40B4-BE49-F238E27FC236}">
                <a16:creationId xmlns:a16="http://schemas.microsoft.com/office/drawing/2014/main" id="{4C0A44EB-DE56-3CA3-9738-5186C00635CE}"/>
              </a:ext>
            </a:extLst>
          </p:cNvPr>
          <p:cNvCxnSpPr/>
          <p:nvPr/>
        </p:nvCxnSpPr>
        <p:spPr>
          <a:xfrm>
            <a:off x="22944306" y="7016885"/>
            <a:ext cx="1387813" cy="687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Gerade Verbindung 125">
            <a:extLst>
              <a:ext uri="{FF2B5EF4-FFF2-40B4-BE49-F238E27FC236}">
                <a16:creationId xmlns:a16="http://schemas.microsoft.com/office/drawing/2014/main" id="{C7BF0D57-BBA0-768F-5A2D-FC8580DAF3F2}"/>
              </a:ext>
            </a:extLst>
          </p:cNvPr>
          <p:cNvCxnSpPr/>
          <p:nvPr/>
        </p:nvCxnSpPr>
        <p:spPr>
          <a:xfrm>
            <a:off x="24332119" y="7717277"/>
            <a:ext cx="1232170" cy="350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034D897D-0DA9-57FF-757B-3FEB9F59906F}"/>
              </a:ext>
            </a:extLst>
          </p:cNvPr>
          <p:cNvCxnSpPr>
            <a:endCxn id="8" idx="3"/>
          </p:cNvCxnSpPr>
          <p:nvPr/>
        </p:nvCxnSpPr>
        <p:spPr>
          <a:xfrm>
            <a:off x="25570774" y="8067472"/>
            <a:ext cx="443906" cy="4602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Oval 130">
            <a:extLst>
              <a:ext uri="{FF2B5EF4-FFF2-40B4-BE49-F238E27FC236}">
                <a16:creationId xmlns:a16="http://schemas.microsoft.com/office/drawing/2014/main" id="{209854FB-CAE5-DB4C-E99D-1DFF1F2FEA18}"/>
              </a:ext>
            </a:extLst>
          </p:cNvPr>
          <p:cNvSpPr/>
          <p:nvPr/>
        </p:nvSpPr>
        <p:spPr>
          <a:xfrm>
            <a:off x="4692057" y="4226390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A79A74D-E287-CB06-29FA-62E591DE45FF}"/>
              </a:ext>
            </a:extLst>
          </p:cNvPr>
          <p:cNvSpPr/>
          <p:nvPr/>
        </p:nvSpPr>
        <p:spPr>
          <a:xfrm>
            <a:off x="7753027" y="5424047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76D0388-866B-9447-6278-DD513BCF2149}"/>
              </a:ext>
            </a:extLst>
          </p:cNvPr>
          <p:cNvSpPr/>
          <p:nvPr/>
        </p:nvSpPr>
        <p:spPr>
          <a:xfrm>
            <a:off x="10034523" y="4962990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6C7D3C6-8B11-A55E-D4EE-B3BACC5B9541}"/>
              </a:ext>
            </a:extLst>
          </p:cNvPr>
          <p:cNvSpPr/>
          <p:nvPr/>
        </p:nvSpPr>
        <p:spPr>
          <a:xfrm>
            <a:off x="12488957" y="5128090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CB455D85-3DD4-5E46-8271-FB58929A614F}"/>
              </a:ext>
            </a:extLst>
          </p:cNvPr>
          <p:cNvSpPr/>
          <p:nvPr/>
        </p:nvSpPr>
        <p:spPr>
          <a:xfrm>
            <a:off x="14391824" y="5359400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798EA69-33BA-40FB-BCE9-A00B9D919354}"/>
              </a:ext>
            </a:extLst>
          </p:cNvPr>
          <p:cNvSpPr/>
          <p:nvPr/>
        </p:nvSpPr>
        <p:spPr>
          <a:xfrm>
            <a:off x="16024384" y="6367016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1C4EB530-5131-DA52-0691-B0C50F08A825}"/>
              </a:ext>
            </a:extLst>
          </p:cNvPr>
          <p:cNvSpPr/>
          <p:nvPr/>
        </p:nvSpPr>
        <p:spPr>
          <a:xfrm>
            <a:off x="18150453" y="5841722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C91ED077-9C46-3525-8616-7758E10BA70D}"/>
              </a:ext>
            </a:extLst>
          </p:cNvPr>
          <p:cNvSpPr/>
          <p:nvPr/>
        </p:nvSpPr>
        <p:spPr>
          <a:xfrm>
            <a:off x="19791188" y="6363033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7959EE46-E46C-F507-A555-C754AC5B8880}"/>
              </a:ext>
            </a:extLst>
          </p:cNvPr>
          <p:cNvSpPr/>
          <p:nvPr/>
        </p:nvSpPr>
        <p:spPr>
          <a:xfrm>
            <a:off x="21308701" y="6853399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7620BE7-D79D-0B69-955F-13D82541D3AC}"/>
              </a:ext>
            </a:extLst>
          </p:cNvPr>
          <p:cNvSpPr/>
          <p:nvPr/>
        </p:nvSpPr>
        <p:spPr>
          <a:xfrm>
            <a:off x="21976667" y="6451818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D7891B88-8BDD-1EEF-3C37-DC44A693BF92}"/>
              </a:ext>
            </a:extLst>
          </p:cNvPr>
          <p:cNvSpPr/>
          <p:nvPr/>
        </p:nvSpPr>
        <p:spPr>
          <a:xfrm>
            <a:off x="24265909" y="7651067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E56C0A9-4E8C-3CFC-03CD-DFF767B45B06}"/>
              </a:ext>
            </a:extLst>
          </p:cNvPr>
          <p:cNvSpPr/>
          <p:nvPr/>
        </p:nvSpPr>
        <p:spPr>
          <a:xfrm>
            <a:off x="25498079" y="8001262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E31827AA-1B88-6890-338C-90AC143380E8}"/>
              </a:ext>
            </a:extLst>
          </p:cNvPr>
          <p:cNvSpPr/>
          <p:nvPr/>
        </p:nvSpPr>
        <p:spPr>
          <a:xfrm>
            <a:off x="1677923" y="4955907"/>
            <a:ext cx="132419" cy="1324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0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6EA217-B927-8A08-98FF-A17E32E0F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66D9D2-967B-4056-AC41-0CB682C4E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282B5F75-AA1E-3D94-EE45-0B49ECC51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133208"/>
            <a:ext cx="12188952" cy="799120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A0920A-4EE0-DF0C-1E77-86A81F9F90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7FFE528-2BCA-96D1-9558-81A75ADE786B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B032F1-261A-5C28-6EDB-23298ED97712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68826CC-CFD9-2851-9247-0E7D617FF700}"/>
              </a:ext>
            </a:extLst>
          </p:cNvPr>
          <p:cNvSpPr/>
          <p:nvPr/>
        </p:nvSpPr>
        <p:spPr>
          <a:xfrm>
            <a:off x="0" y="-1016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CA48A72-F575-7869-66EE-6CB888D1148F}"/>
              </a:ext>
            </a:extLst>
          </p:cNvPr>
          <p:cNvSpPr/>
          <p:nvPr/>
        </p:nvSpPr>
        <p:spPr>
          <a:xfrm>
            <a:off x="3034290" y="-1016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D516D6-0BB8-6594-D065-099D81D3BECF}"/>
              </a:ext>
            </a:extLst>
          </p:cNvPr>
          <p:cNvSpPr/>
          <p:nvPr/>
        </p:nvSpPr>
        <p:spPr>
          <a:xfrm>
            <a:off x="6078366" y="-1016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489AD1F-114B-79E5-8EDD-4CB0703F8A9A}"/>
              </a:ext>
            </a:extLst>
          </p:cNvPr>
          <p:cNvSpPr/>
          <p:nvPr/>
        </p:nvSpPr>
        <p:spPr>
          <a:xfrm>
            <a:off x="9137072" y="-1016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820ED77-4A00-DC88-307A-67879FE0FCBC}"/>
              </a:ext>
            </a:extLst>
          </p:cNvPr>
          <p:cNvSpPr txBox="1"/>
          <p:nvPr/>
        </p:nvSpPr>
        <p:spPr>
          <a:xfrm>
            <a:off x="321869" y="2975087"/>
            <a:ext cx="256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Oliwier</a:t>
            </a:r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6E1687D-69B0-83FE-489E-CEF8D1B5DD37}"/>
              </a:ext>
            </a:extLst>
          </p:cNvPr>
          <p:cNvSpPr txBox="1"/>
          <p:nvPr/>
        </p:nvSpPr>
        <p:spPr>
          <a:xfrm>
            <a:off x="944576" y="3247041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02A8885-208D-F33B-0F31-0BFF93A73009}"/>
              </a:ext>
            </a:extLst>
          </p:cNvPr>
          <p:cNvSpPr txBox="1"/>
          <p:nvPr/>
        </p:nvSpPr>
        <p:spPr>
          <a:xfrm>
            <a:off x="9245480" y="2990476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FB0BDB-2813-2616-859A-C4C0D4DF4559}"/>
              </a:ext>
            </a:extLst>
          </p:cNvPr>
          <p:cNvSpPr txBox="1"/>
          <p:nvPr/>
        </p:nvSpPr>
        <p:spPr>
          <a:xfrm>
            <a:off x="3380709" y="2975087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A428C2D-CD46-BAC0-D058-B4BC084F6240}"/>
              </a:ext>
            </a:extLst>
          </p:cNvPr>
          <p:cNvSpPr txBox="1"/>
          <p:nvPr/>
        </p:nvSpPr>
        <p:spPr>
          <a:xfrm>
            <a:off x="6485964" y="2975087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DB381BD-43BB-FE48-C5DF-D3A23A8CB863}"/>
              </a:ext>
            </a:extLst>
          </p:cNvPr>
          <p:cNvSpPr txBox="1"/>
          <p:nvPr/>
        </p:nvSpPr>
        <p:spPr>
          <a:xfrm>
            <a:off x="362994" y="3779524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3C829CF-692C-79B9-CEF9-5C69C8599783}"/>
              </a:ext>
            </a:extLst>
          </p:cNvPr>
          <p:cNvSpPr txBox="1"/>
          <p:nvPr/>
        </p:nvSpPr>
        <p:spPr>
          <a:xfrm>
            <a:off x="3380709" y="3779524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</a:t>
            </a:r>
          </a:p>
          <a:p>
            <a:r>
              <a:rPr lang="en-US" sz="1200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technischer</a:t>
            </a:r>
            <a:r>
              <a:rPr lang="en-US" sz="1200" b="1" dirty="0">
                <a:solidFill>
                  <a:srgbClr val="00B0F0"/>
                </a:solidFill>
                <a:latin typeface="Avenir Next Heavy" panose="020B0503020202020204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Fachbereich</a:t>
            </a:r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C522A7E-E3ED-BD37-56FB-8B6D3C205D46}"/>
              </a:ext>
            </a:extLst>
          </p:cNvPr>
          <p:cNvSpPr txBox="1"/>
          <p:nvPr/>
        </p:nvSpPr>
        <p:spPr>
          <a:xfrm>
            <a:off x="6485964" y="3779523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AA54B11-886A-9A4B-FD62-49C2F01A62E1}"/>
              </a:ext>
            </a:extLst>
          </p:cNvPr>
          <p:cNvSpPr txBox="1"/>
          <p:nvPr/>
        </p:nvSpPr>
        <p:spPr>
          <a:xfrm>
            <a:off x="9309465" y="3730851"/>
            <a:ext cx="228498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/>
              </a:rPr>
              <a:t>Technisches Design</a:t>
            </a:r>
          </a:p>
        </p:txBody>
      </p:sp>
      <p:pic>
        <p:nvPicPr>
          <p:cNvPr id="22" name="Grafik 21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77EFC843-2000-F79B-BB5B-7657259AC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1BF84A2-33EC-9DBE-3245-053BD91AC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059" y="234849"/>
            <a:ext cx="1880128" cy="2505390"/>
          </a:xfrm>
          <a:prstGeom prst="rect">
            <a:avLst/>
          </a:prstGeom>
        </p:spPr>
      </p:pic>
      <p:sp>
        <p:nvSpPr>
          <p:cNvPr id="24" name="AutoShape 4">
            <a:extLst>
              <a:ext uri="{FF2B5EF4-FFF2-40B4-BE49-F238E27FC236}">
                <a16:creationId xmlns:a16="http://schemas.microsoft.com/office/drawing/2014/main" id="{5BB1B013-0070-2C74-4297-2C1468C579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3CE644FE-58C4-34F8-7425-AF080CF72F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36655FB6-1CCE-A114-44E4-14D5757FD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44" y="471391"/>
            <a:ext cx="2716028" cy="203230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B368DF6-FFC3-0B1B-329F-89ED5A84DC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0680" y="861144"/>
            <a:ext cx="2415792" cy="1779198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C20B10C3-3E9A-8D56-1D9D-FDC637DF0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713" y="432220"/>
            <a:ext cx="1899240" cy="22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3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9372CE-45F2-303E-B19E-F71F0BAD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4F000AB9-5BA5-86BD-D7F2-0AC72860A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133208"/>
            <a:ext cx="32395887" cy="2123909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62B9C0B-7CB3-FD06-CDC4-C7F5AD67AC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C1FA434-3CA1-14C9-9F1D-9B9B419C025E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280AC57-0DD2-7394-8C25-036D29B5CE65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33B566A-7CDE-99DA-5A78-B45E02C5DC2D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A955207-216D-FF15-64FA-225E6DB839DF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A4AD0E5-E007-937B-A041-AA333D3C75E0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751BB47-C53F-7CEE-9BAF-456736969ABF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206F71A-5EBD-CEF1-9236-E83B20CFA8BB}"/>
              </a:ext>
            </a:extLst>
          </p:cNvPr>
          <p:cNvSpPr txBox="1"/>
          <p:nvPr/>
        </p:nvSpPr>
        <p:spPr>
          <a:xfrm>
            <a:off x="321870" y="-4604273"/>
            <a:ext cx="2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Olivier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6B6BB8B-7B5C-A8ED-D9DB-154385133083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27659A0-718C-E583-6F74-E2E5A372ED71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6F02AF9-67F8-6FEA-A6BD-D28E403EB41B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01BBFB3-E541-444D-D37F-056A42670F20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B362E8D-26A2-945D-659E-C43CB8C3F5D6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CF343D7-2436-D2E0-6C6D-EADF9DC469A4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B89000-0856-5E1B-F04E-F6612899FBFC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BB66AC3-62D3-05DC-D8B3-6F60BFC6433A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725FAB-63C2-E62B-8080-51DBF2F2F691}"/>
              </a:ext>
            </a:extLst>
          </p:cNvPr>
          <p:cNvSpPr/>
          <p:nvPr/>
        </p:nvSpPr>
        <p:spPr>
          <a:xfrm>
            <a:off x="5762366" y="4053575"/>
            <a:ext cx="395592" cy="395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0A3F36-470E-3D38-0DD8-F9F8D989F954}"/>
              </a:ext>
            </a:extLst>
          </p:cNvPr>
          <p:cNvSpPr/>
          <p:nvPr/>
        </p:nvSpPr>
        <p:spPr>
          <a:xfrm>
            <a:off x="31590" y="4884963"/>
            <a:ext cx="395592" cy="395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B4025C5-C9CE-D3FF-0090-3415D391150F}"/>
              </a:ext>
            </a:extLst>
          </p:cNvPr>
          <p:cNvSpPr txBox="1"/>
          <p:nvPr/>
        </p:nvSpPr>
        <p:spPr>
          <a:xfrm>
            <a:off x="5128172" y="3632659"/>
            <a:ext cx="166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18.09.2025</a:t>
            </a:r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BB508457-755D-E0EA-9722-11D9267B2A36}"/>
              </a:ext>
            </a:extLst>
          </p:cNvPr>
          <p:cNvCxnSpPr/>
          <p:nvPr/>
        </p:nvCxnSpPr>
        <p:spPr>
          <a:xfrm flipV="1">
            <a:off x="395592" y="4847081"/>
            <a:ext cx="548984" cy="1977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0FCF583F-976B-BC27-B93A-B1246DDAEA0C}"/>
              </a:ext>
            </a:extLst>
          </p:cNvPr>
          <p:cNvCxnSpPr/>
          <p:nvPr/>
        </p:nvCxnSpPr>
        <p:spPr>
          <a:xfrm>
            <a:off x="944576" y="4847081"/>
            <a:ext cx="1156448" cy="2735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B76AF1D-DF6D-60A3-7463-3CB1E9DC5741}"/>
              </a:ext>
            </a:extLst>
          </p:cNvPr>
          <p:cNvCxnSpPr>
            <a:endCxn id="16" idx="2"/>
          </p:cNvCxnSpPr>
          <p:nvPr/>
        </p:nvCxnSpPr>
        <p:spPr>
          <a:xfrm flipV="1">
            <a:off x="2101024" y="4251371"/>
            <a:ext cx="3661342" cy="8692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CE1ED656-3CDF-6E24-592C-CD84679B7522}"/>
              </a:ext>
            </a:extLst>
          </p:cNvPr>
          <p:cNvCxnSpPr>
            <a:cxnSpLocks/>
          </p:cNvCxnSpPr>
          <p:nvPr/>
        </p:nvCxnSpPr>
        <p:spPr>
          <a:xfrm>
            <a:off x="6157958" y="4251371"/>
            <a:ext cx="1228362" cy="5957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8278212D-327C-5FF6-FDE4-F98741E0A7D9}"/>
              </a:ext>
            </a:extLst>
          </p:cNvPr>
          <p:cNvCxnSpPr>
            <a:cxnSpLocks/>
          </p:cNvCxnSpPr>
          <p:nvPr/>
        </p:nvCxnSpPr>
        <p:spPr>
          <a:xfrm>
            <a:off x="7386320" y="4847081"/>
            <a:ext cx="660399" cy="2735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61F42716-04CD-33BE-ECF5-363EAB65BE44}"/>
              </a:ext>
            </a:extLst>
          </p:cNvPr>
          <p:cNvCxnSpPr/>
          <p:nvPr/>
        </p:nvCxnSpPr>
        <p:spPr>
          <a:xfrm>
            <a:off x="8046720" y="5120640"/>
            <a:ext cx="1706880" cy="579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A2D1253A-9F3F-5E30-1F8D-506501E0EAD5}"/>
              </a:ext>
            </a:extLst>
          </p:cNvPr>
          <p:cNvCxnSpPr>
            <a:cxnSpLocks/>
          </p:cNvCxnSpPr>
          <p:nvPr/>
        </p:nvCxnSpPr>
        <p:spPr>
          <a:xfrm flipV="1">
            <a:off x="9753600" y="5557520"/>
            <a:ext cx="698357" cy="1422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BE685B39-F179-3AFC-3447-96B15D090C60}"/>
              </a:ext>
            </a:extLst>
          </p:cNvPr>
          <p:cNvCxnSpPr/>
          <p:nvPr/>
        </p:nvCxnSpPr>
        <p:spPr>
          <a:xfrm>
            <a:off x="10451957" y="5557520"/>
            <a:ext cx="5106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7A9367E0-0675-E7F3-FB60-AE58F122F975}"/>
              </a:ext>
            </a:extLst>
          </p:cNvPr>
          <p:cNvCxnSpPr>
            <a:cxnSpLocks/>
          </p:cNvCxnSpPr>
          <p:nvPr/>
        </p:nvCxnSpPr>
        <p:spPr>
          <a:xfrm flipV="1">
            <a:off x="10962640" y="5120640"/>
            <a:ext cx="1351280" cy="436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E646D29A-1D78-F6AD-1799-A95E692D3E2F}"/>
              </a:ext>
            </a:extLst>
          </p:cNvPr>
          <p:cNvCxnSpPr/>
          <p:nvPr/>
        </p:nvCxnSpPr>
        <p:spPr>
          <a:xfrm>
            <a:off x="12313920" y="5120640"/>
            <a:ext cx="5774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E06FB8E6-337D-1921-3F50-169802F33CBB}"/>
              </a:ext>
            </a:extLst>
          </p:cNvPr>
          <p:cNvCxnSpPr>
            <a:cxnSpLocks/>
          </p:cNvCxnSpPr>
          <p:nvPr/>
        </p:nvCxnSpPr>
        <p:spPr>
          <a:xfrm>
            <a:off x="12891407" y="5120640"/>
            <a:ext cx="1020536" cy="2895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BCE57C71-71F8-BA9E-26A7-EA2F331EAE2C}"/>
              </a:ext>
            </a:extLst>
          </p:cNvPr>
          <p:cNvCxnSpPr>
            <a:cxnSpLocks/>
          </p:cNvCxnSpPr>
          <p:nvPr/>
        </p:nvCxnSpPr>
        <p:spPr>
          <a:xfrm flipV="1">
            <a:off x="13911943" y="5184321"/>
            <a:ext cx="408214" cy="2258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3530C1EA-0B3C-A71B-440E-08A6C5D009D8}"/>
              </a:ext>
            </a:extLst>
          </p:cNvPr>
          <p:cNvCxnSpPr>
            <a:cxnSpLocks/>
          </p:cNvCxnSpPr>
          <p:nvPr/>
        </p:nvCxnSpPr>
        <p:spPr>
          <a:xfrm>
            <a:off x="14320157" y="5184321"/>
            <a:ext cx="752695" cy="1547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51D82A75-2B70-020D-03DA-950A1E4A76AD}"/>
              </a:ext>
            </a:extLst>
          </p:cNvPr>
          <p:cNvCxnSpPr/>
          <p:nvPr/>
        </p:nvCxnSpPr>
        <p:spPr>
          <a:xfrm>
            <a:off x="15072852" y="5339080"/>
            <a:ext cx="147483" cy="176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67">
            <a:extLst>
              <a:ext uri="{FF2B5EF4-FFF2-40B4-BE49-F238E27FC236}">
                <a16:creationId xmlns:a16="http://schemas.microsoft.com/office/drawing/2014/main" id="{8087B449-173E-D3EF-A2EF-448C5C634D3C}"/>
              </a:ext>
            </a:extLst>
          </p:cNvPr>
          <p:cNvCxnSpPr/>
          <p:nvPr/>
        </p:nvCxnSpPr>
        <p:spPr>
          <a:xfrm flipV="1">
            <a:off x="15225252" y="5297260"/>
            <a:ext cx="226142" cy="2137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69">
            <a:extLst>
              <a:ext uri="{FF2B5EF4-FFF2-40B4-BE49-F238E27FC236}">
                <a16:creationId xmlns:a16="http://schemas.microsoft.com/office/drawing/2014/main" id="{05459AD0-7C26-87F0-6EC1-2D6080D88B14}"/>
              </a:ext>
            </a:extLst>
          </p:cNvPr>
          <p:cNvCxnSpPr/>
          <p:nvPr/>
        </p:nvCxnSpPr>
        <p:spPr>
          <a:xfrm>
            <a:off x="15446477" y="5297260"/>
            <a:ext cx="1125794" cy="3313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2A223F2F-C802-B79C-E1E7-E43354A54F11}"/>
              </a:ext>
            </a:extLst>
          </p:cNvPr>
          <p:cNvCxnSpPr/>
          <p:nvPr/>
        </p:nvCxnSpPr>
        <p:spPr>
          <a:xfrm>
            <a:off x="16572271" y="5628640"/>
            <a:ext cx="117987" cy="1281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73">
            <a:extLst>
              <a:ext uri="{FF2B5EF4-FFF2-40B4-BE49-F238E27FC236}">
                <a16:creationId xmlns:a16="http://schemas.microsoft.com/office/drawing/2014/main" id="{45F35F53-0725-D9C7-1E07-4EC08CA033ED}"/>
              </a:ext>
            </a:extLst>
          </p:cNvPr>
          <p:cNvCxnSpPr/>
          <p:nvPr/>
        </p:nvCxnSpPr>
        <p:spPr>
          <a:xfrm flipV="1">
            <a:off x="16690258" y="5557520"/>
            <a:ext cx="142568" cy="2041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75">
            <a:extLst>
              <a:ext uri="{FF2B5EF4-FFF2-40B4-BE49-F238E27FC236}">
                <a16:creationId xmlns:a16="http://schemas.microsoft.com/office/drawing/2014/main" id="{A7EC14C1-68B5-23D6-B961-729DC2467BEE}"/>
              </a:ext>
            </a:extLst>
          </p:cNvPr>
          <p:cNvCxnSpPr>
            <a:cxnSpLocks/>
          </p:cNvCxnSpPr>
          <p:nvPr/>
        </p:nvCxnSpPr>
        <p:spPr>
          <a:xfrm>
            <a:off x="16832826" y="5557520"/>
            <a:ext cx="870155" cy="711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311DFB2B-830B-E783-83BC-E12768A0900B}"/>
              </a:ext>
            </a:extLst>
          </p:cNvPr>
          <p:cNvSpPr/>
          <p:nvPr/>
        </p:nvSpPr>
        <p:spPr>
          <a:xfrm>
            <a:off x="13708783" y="5141284"/>
            <a:ext cx="395592" cy="3955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6D583FD5-66E6-1381-7FB6-9BE8222D1CC0}"/>
              </a:ext>
            </a:extLst>
          </p:cNvPr>
          <p:cNvSpPr txBox="1"/>
          <p:nvPr/>
        </p:nvSpPr>
        <p:spPr>
          <a:xfrm>
            <a:off x="13074589" y="4720368"/>
            <a:ext cx="166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18.09.2025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02284A1-3066-39E3-7C8B-BE192A060A03}"/>
              </a:ext>
            </a:extLst>
          </p:cNvPr>
          <p:cNvSpPr txBox="1"/>
          <p:nvPr/>
        </p:nvSpPr>
        <p:spPr>
          <a:xfrm>
            <a:off x="-1382070" y="919823"/>
            <a:ext cx="6433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von September </a:t>
            </a:r>
            <a:r>
              <a:rPr lang="de-DE" sz="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2025</a:t>
            </a:r>
            <a:r>
              <a:rPr lang="de-DE" sz="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 bis Jänner 2026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246618C-EF09-65D0-23A1-E3EE67885E5E}"/>
              </a:ext>
            </a:extLst>
          </p:cNvPr>
          <p:cNvSpPr txBox="1"/>
          <p:nvPr/>
        </p:nvSpPr>
        <p:spPr>
          <a:xfrm>
            <a:off x="-1382069" y="416535"/>
            <a:ext cx="6433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Meilensteine</a:t>
            </a:r>
          </a:p>
        </p:txBody>
      </p:sp>
    </p:spTree>
    <p:extLst>
      <p:ext uri="{BB962C8B-B14F-4D97-AF65-F5344CB8AC3E}">
        <p14:creationId xmlns:p14="http://schemas.microsoft.com/office/powerpoint/2010/main" val="1790445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9969A-6204-9DF3-556A-26BA63D89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06B18AD6-2B21-FF40-84DB-CE5E3DAD7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916770" y="0"/>
            <a:ext cx="15964677" cy="1046661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7A14031-0DA7-752B-8FFE-1E22CE626D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748C2AB-DE8E-E2DF-FEB5-0AF364E57772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9F8C481-A055-DEE3-2E8C-A3DA1B45699E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0CDFB36-AC4F-0375-3667-F455C7278CE3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E440CB0-69C4-382A-8E1A-AE179940DF22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F7B325-B4DF-820C-8A47-60B16123C7BF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28E10CC-9BA7-AF8D-E588-5D617164098B}"/>
              </a:ext>
            </a:extLst>
          </p:cNvPr>
          <p:cNvSpPr/>
          <p:nvPr/>
        </p:nvSpPr>
        <p:spPr>
          <a:xfrm>
            <a:off x="9132058" y="-9577593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E5AEAE-943D-6B2A-D95A-355D30666C21}"/>
              </a:ext>
            </a:extLst>
          </p:cNvPr>
          <p:cNvSpPr txBox="1"/>
          <p:nvPr/>
        </p:nvSpPr>
        <p:spPr>
          <a:xfrm>
            <a:off x="321869" y="-4604273"/>
            <a:ext cx="256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Oliwier</a:t>
            </a:r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7914E69-2222-5418-DDE8-55441FAE9683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ADC22F-7D56-ACBA-1A1E-214906F82D73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AD7E970-319A-17F5-1BE8-632E998C8B11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99B96E6-D375-BF7D-10DB-12119DB24D73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F090E98-7A40-30DA-CE26-AE493D0CDEEF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4933972-79BA-3AEA-2DA6-68400D4BFB98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42525B2-A6A4-76C8-A982-9A0F5156A2B8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CCD1F1F-0FFE-BDA1-5E17-056BB4C81A22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07CD091-47A8-8CBD-82AD-1E65A087E397}"/>
              </a:ext>
            </a:extLst>
          </p:cNvPr>
          <p:cNvSpPr txBox="1"/>
          <p:nvPr/>
        </p:nvSpPr>
        <p:spPr>
          <a:xfrm>
            <a:off x="-6049693" y="378172"/>
            <a:ext cx="699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Ausgangslage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4FE8F17-3A4E-2152-5B3B-8A6E053DCB05}"/>
              </a:ext>
            </a:extLst>
          </p:cNvPr>
          <p:cNvSpPr/>
          <p:nvPr/>
        </p:nvSpPr>
        <p:spPr>
          <a:xfrm>
            <a:off x="-16324" y="0"/>
            <a:ext cx="12220066" cy="68580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D6B6B2A-26C4-734F-8B6D-6197BD7E3855}"/>
              </a:ext>
            </a:extLst>
          </p:cNvPr>
          <p:cNvSpPr/>
          <p:nvPr/>
        </p:nvSpPr>
        <p:spPr>
          <a:xfrm>
            <a:off x="12654666" y="-50800"/>
            <a:ext cx="12220065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C8606D1-F00E-4F05-5EC2-619F3F0A4B07}"/>
              </a:ext>
            </a:extLst>
          </p:cNvPr>
          <p:cNvSpPr txBox="1"/>
          <p:nvPr/>
        </p:nvSpPr>
        <p:spPr>
          <a:xfrm rot="16200000">
            <a:off x="-2262320" y="2929404"/>
            <a:ext cx="6959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OLIWIER PRZEWLOCKI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2280030-EEEF-85C8-003C-939D49A1622E}"/>
              </a:ext>
            </a:extLst>
          </p:cNvPr>
          <p:cNvSpPr txBox="1"/>
          <p:nvPr/>
        </p:nvSpPr>
        <p:spPr>
          <a:xfrm rot="16200000">
            <a:off x="-2022002" y="-3790979"/>
            <a:ext cx="64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HIROMA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5CC9683-28B9-528C-86F0-AA9B3E28B8E4}"/>
              </a:ext>
            </a:extLst>
          </p:cNvPr>
          <p:cNvSpPr txBox="1"/>
          <p:nvPr/>
        </p:nvSpPr>
        <p:spPr>
          <a:xfrm>
            <a:off x="2293811" y="861807"/>
            <a:ext cx="62495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Individuelle Themenstellungen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E75FB81E-0587-79D5-3AC0-A94202FCC300}"/>
              </a:ext>
            </a:extLst>
          </p:cNvPr>
          <p:cNvSpPr txBox="1"/>
          <p:nvPr/>
        </p:nvSpPr>
        <p:spPr>
          <a:xfrm>
            <a:off x="2344838" y="1827025"/>
            <a:ext cx="7134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0B0F0"/>
                </a:solidFill>
                <a:latin typeface="Avenir Next Heavy" panose="020B0503020202020204" pitchFamily="34" charset="0"/>
              </a:rPr>
              <a:t>Vektordatenbank, Pipeline-Entwicklung und User-Verwaltung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143EDB5-2501-ACA9-C300-45FB7730B1C5}"/>
              </a:ext>
            </a:extLst>
          </p:cNvPr>
          <p:cNvSpPr txBox="1"/>
          <p:nvPr/>
        </p:nvSpPr>
        <p:spPr>
          <a:xfrm>
            <a:off x="2293811" y="2703166"/>
            <a:ext cx="92692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Es soll: </a:t>
            </a:r>
          </a:p>
          <a:p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untersucht werden, welche </a:t>
            </a:r>
            <a:r>
              <a:rPr lang="de-AT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Vektorisierungsalgorithmen</a:t>
            </a: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 (z. B. Transformer-basierte </a:t>
            </a:r>
            <a:r>
              <a:rPr lang="de-AT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Embeddings</a:t>
            </a: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) sich für unterschiedliche Fachrichtungen eignen.</a:t>
            </a:r>
            <a:b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</a:b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eine Pipeline aufgebaut werden, die Daten aus der Vektordatenbank in Echtzeit an die KI-Modelle übergibt. </a:t>
            </a:r>
            <a:b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</a:b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eine Schnittstelle entwickelt werden, die Lehrkräften erlaubt, ihre eigenen Unterrichtsmaterialien in die Vektordatenbank einzuspeisen. </a:t>
            </a:r>
            <a:b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</a:b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zusätzlich eine Benutzer- und Rechteverwaltung konzipiert werden, um Sicherheit und Datenschutz zu gewährleisten.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endParaRPr lang="de-DE" dirty="0">
              <a:solidFill>
                <a:schemeClr val="bg1"/>
              </a:solidFill>
              <a:latin typeface="Avenir Next Medium" panose="020B0503020202020204" pitchFamily="34" charset="0"/>
            </a:endParaRPr>
          </a:p>
        </p:txBody>
      </p:sp>
      <p:pic>
        <p:nvPicPr>
          <p:cNvPr id="27" name="Grafik 26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CC8DE2AE-F6E6-813A-C5E0-39397ECB6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9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20BAD-F535-5E8F-B315-1DF38063E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8E36695D-35AA-253F-1D03-2ADB59298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916770" y="0"/>
            <a:ext cx="15964677" cy="1046661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9327ABA-5479-B9A5-7416-F2779F424F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B65A8FC-AC7E-DBC3-E069-2879A1BF29AB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3745D8-8AB5-7183-5840-B6BADF362744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24B8AA4-29E6-21F3-8D79-10BC1D546481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EC32AC8-C23C-4582-74B8-FDFE1BF30600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24E52D7-0675-43F7-9AC5-374491B9461F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AE725E-BEB0-3865-459C-B526FA746F13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A8B92A-E578-DC6C-5C9A-20328E7C0517}"/>
              </a:ext>
            </a:extLst>
          </p:cNvPr>
          <p:cNvSpPr txBox="1"/>
          <p:nvPr/>
        </p:nvSpPr>
        <p:spPr>
          <a:xfrm>
            <a:off x="321869" y="-4604273"/>
            <a:ext cx="256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Oliwier</a:t>
            </a:r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ADDBDDE-8F1C-A529-01B9-B2970FC5B225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E2FD1D5-F7A5-FF61-BD39-1E8D6B9F1EFC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5CCE34F-8D89-8A93-FE18-2935C55A166F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34D54AD-DA3D-2C0D-F61C-F87D2F5C2FE5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AA36259-33D5-0B46-5440-199CA8132491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459504F-A7E7-E4AC-DE2F-3D4E50F09DAB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10285C8-5F3B-3B18-C77E-A631FA68B2DC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290B456-142F-2925-75A4-983E4C54FB79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4FD4640-6FEF-9FEE-E844-22E63305C74A}"/>
              </a:ext>
            </a:extLst>
          </p:cNvPr>
          <p:cNvSpPr txBox="1"/>
          <p:nvPr/>
        </p:nvSpPr>
        <p:spPr>
          <a:xfrm>
            <a:off x="-6049693" y="378172"/>
            <a:ext cx="699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Ausgangslage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951A99D-ACEA-6D0D-6AF5-52B22D1056AC}"/>
              </a:ext>
            </a:extLst>
          </p:cNvPr>
          <p:cNvSpPr/>
          <p:nvPr/>
        </p:nvSpPr>
        <p:spPr>
          <a:xfrm>
            <a:off x="-16324" y="0"/>
            <a:ext cx="12220066" cy="68580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447B048-F4C0-2BDD-33E2-D321CCB52936}"/>
              </a:ext>
            </a:extLst>
          </p:cNvPr>
          <p:cNvSpPr/>
          <p:nvPr/>
        </p:nvSpPr>
        <p:spPr>
          <a:xfrm>
            <a:off x="-16325" y="-50800"/>
            <a:ext cx="12220065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E4C4A1F-F053-F8CE-4821-124F99EFA9DA}"/>
              </a:ext>
            </a:extLst>
          </p:cNvPr>
          <p:cNvSpPr/>
          <p:nvPr/>
        </p:nvSpPr>
        <p:spPr>
          <a:xfrm>
            <a:off x="12804612" y="-50800"/>
            <a:ext cx="1224879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98E9908-D114-D573-7D18-3F482226D201}"/>
              </a:ext>
            </a:extLst>
          </p:cNvPr>
          <p:cNvSpPr txBox="1"/>
          <p:nvPr/>
        </p:nvSpPr>
        <p:spPr>
          <a:xfrm rot="16200000">
            <a:off x="-2022002" y="3099690"/>
            <a:ext cx="64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HIROMA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482D9F4-612F-982A-8957-6DD0C467098C}"/>
              </a:ext>
            </a:extLst>
          </p:cNvPr>
          <p:cNvSpPr txBox="1"/>
          <p:nvPr/>
        </p:nvSpPr>
        <p:spPr>
          <a:xfrm rot="16200000">
            <a:off x="-2262320" y="10048671"/>
            <a:ext cx="6959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OLIWIER PRZEWLOCKI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DA7F5FB-F3C2-F4AA-2147-3E92150A2763}"/>
              </a:ext>
            </a:extLst>
          </p:cNvPr>
          <p:cNvSpPr txBox="1"/>
          <p:nvPr/>
        </p:nvSpPr>
        <p:spPr>
          <a:xfrm rot="16200000">
            <a:off x="-2022002" y="-3905282"/>
            <a:ext cx="64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STOILOVSKI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908CC44-0DAA-0565-2BB0-665AC558A19C}"/>
              </a:ext>
            </a:extLst>
          </p:cNvPr>
          <p:cNvSpPr txBox="1"/>
          <p:nvPr/>
        </p:nvSpPr>
        <p:spPr>
          <a:xfrm>
            <a:off x="2293811" y="861807"/>
            <a:ext cx="62495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Individuelle Themenstellungen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7B10616-CC88-BC57-BDFC-729B7DD288DF}"/>
              </a:ext>
            </a:extLst>
          </p:cNvPr>
          <p:cNvSpPr txBox="1"/>
          <p:nvPr/>
        </p:nvSpPr>
        <p:spPr>
          <a:xfrm>
            <a:off x="2344838" y="1827025"/>
            <a:ext cx="5991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0B0F0"/>
                </a:solidFill>
                <a:latin typeface="Avenir Next Heavy" panose="020B0503020202020204" pitchFamily="34" charset="0"/>
              </a:rPr>
              <a:t>Anpassung von LLMs im </a:t>
            </a:r>
            <a:r>
              <a:rPr lang="en-US" sz="2000" b="1" dirty="0" err="1">
                <a:solidFill>
                  <a:srgbClr val="00B0F0"/>
                </a:solidFill>
                <a:latin typeface="Avenir Next Heavy" panose="020B0503020202020204" pitchFamily="34" charset="0"/>
              </a:rPr>
              <a:t>technischen</a:t>
            </a:r>
            <a:r>
              <a:rPr lang="en-US" sz="2000" b="1" dirty="0">
                <a:solidFill>
                  <a:srgbClr val="00B0F0"/>
                </a:solidFill>
                <a:latin typeface="Avenir Next Heavy" panose="020B0503020202020204" pitchFamily="34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Avenir Next Heavy" panose="020B0503020202020204" pitchFamily="34" charset="0"/>
              </a:rPr>
              <a:t>Fachbereich</a:t>
            </a:r>
            <a:endParaRPr lang="de-AT" sz="2000" b="1" dirty="0">
              <a:solidFill>
                <a:srgbClr val="00B0F0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D32F3B7-6878-942E-D9D8-ABA219EBC98B}"/>
              </a:ext>
            </a:extLst>
          </p:cNvPr>
          <p:cNvSpPr txBox="1"/>
          <p:nvPr/>
        </p:nvSpPr>
        <p:spPr>
          <a:xfrm>
            <a:off x="2293811" y="2703166"/>
            <a:ext cx="92692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Es soll: </a:t>
            </a:r>
          </a:p>
          <a:p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eine Analyse von mehreren Large Language Models für den Themenbereich Software-Entwicklung durchgeführt werden. </a:t>
            </a:r>
            <a:b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</a:b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erarbeitet werden, welche System-Prompt-Ansätze widerstandsfähig gegen </a:t>
            </a:r>
            <a:r>
              <a:rPr lang="de-AT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Jailbreaking</a:t>
            </a: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 sind.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untersucht werden, welche User-Prompts relevant sind. </a:t>
            </a:r>
            <a:b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</a:b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eine Validation stattfinden, um unterschiedliche Modelle zu vergleichen.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Datenbank für Chatverwaltung </a:t>
            </a:r>
          </a:p>
          <a:p>
            <a:endParaRPr lang="de-DE" dirty="0">
              <a:solidFill>
                <a:schemeClr val="bg1"/>
              </a:solidFill>
              <a:latin typeface="Avenir Next Medium" panose="020B0503020202020204" pitchFamily="34" charset="0"/>
            </a:endParaRPr>
          </a:p>
        </p:txBody>
      </p:sp>
      <p:pic>
        <p:nvPicPr>
          <p:cNvPr id="29" name="Grafik 28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BA7F3795-008E-D22B-D95B-950816016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81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02A1-87A4-52E4-5F73-094388CEC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CD132864-FA83-D446-2AC8-AFC6D67B6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916770" y="0"/>
            <a:ext cx="15964677" cy="1046661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09A1462-7034-0F24-7DA2-0E7CCDC5CF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90A3C1-4ABB-C150-8BD2-1A856041913E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0EDF4FA-FCB3-AF81-1C84-E569D8F8A444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E86824-1C75-327B-8B84-A016C73C5B14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A1955EA-0BA1-4362-3C22-2750ED00E1FD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B2A0D79-2948-32B1-6108-0D5A4771F54C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4B6BED-3DD9-52B7-1238-62DB475F4C30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055A10-8933-F187-5AA1-D9E417A63F38}"/>
              </a:ext>
            </a:extLst>
          </p:cNvPr>
          <p:cNvSpPr txBox="1"/>
          <p:nvPr/>
        </p:nvSpPr>
        <p:spPr>
          <a:xfrm>
            <a:off x="321869" y="-4604273"/>
            <a:ext cx="256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Oliwier</a:t>
            </a:r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ACC92C0-B325-D491-E0DF-A408784965C0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DD2AC0C-26B7-0980-5B6B-CFFE945DE069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9CAC3D4-44E9-CEB5-9AE4-74DD5287CFB4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7EEF25-7E21-EF1D-61B8-9AACCF6A8AC2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737640D-6026-EDE4-F13B-6386CE4DAA47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1B03F5-A5D1-4935-C5CF-557460553756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5AD496D-59CF-EB48-17D9-F57BAFE31271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E3CB10B-7ACF-D900-CCEF-E1C83FD1F302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C123FD9-8D28-D171-874C-D336DE358903}"/>
              </a:ext>
            </a:extLst>
          </p:cNvPr>
          <p:cNvSpPr txBox="1"/>
          <p:nvPr/>
        </p:nvSpPr>
        <p:spPr>
          <a:xfrm>
            <a:off x="-6049693" y="378172"/>
            <a:ext cx="699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Ausgangslage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74FE024-FF58-F7C4-E85B-02B2270D6444}"/>
              </a:ext>
            </a:extLst>
          </p:cNvPr>
          <p:cNvSpPr/>
          <p:nvPr/>
        </p:nvSpPr>
        <p:spPr>
          <a:xfrm>
            <a:off x="-16324" y="0"/>
            <a:ext cx="12220066" cy="68580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2DB1798-46C6-87A4-EFEB-8DFBDFE2F6A6}"/>
              </a:ext>
            </a:extLst>
          </p:cNvPr>
          <p:cNvSpPr/>
          <p:nvPr/>
        </p:nvSpPr>
        <p:spPr>
          <a:xfrm>
            <a:off x="-16325" y="-50800"/>
            <a:ext cx="12220065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5A08CB2-F2E1-17EA-A61E-D910DCF5BC39}"/>
              </a:ext>
            </a:extLst>
          </p:cNvPr>
          <p:cNvSpPr/>
          <p:nvPr/>
        </p:nvSpPr>
        <p:spPr>
          <a:xfrm>
            <a:off x="12960168" y="-50800"/>
            <a:ext cx="12398123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FBA741F-57AB-CB6A-035F-9E661E3B722C}"/>
              </a:ext>
            </a:extLst>
          </p:cNvPr>
          <p:cNvSpPr/>
          <p:nvPr/>
        </p:nvSpPr>
        <p:spPr>
          <a:xfrm>
            <a:off x="-45054" y="-42636"/>
            <a:ext cx="1224879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AEDBD66-6056-EE3A-E123-0D2E1C3658AE}"/>
              </a:ext>
            </a:extLst>
          </p:cNvPr>
          <p:cNvSpPr txBox="1"/>
          <p:nvPr/>
        </p:nvSpPr>
        <p:spPr>
          <a:xfrm rot="16200000">
            <a:off x="-2022002" y="9892383"/>
            <a:ext cx="64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HIROMA 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E99A5AE-012D-7BAE-8FD8-D4C38E8582AB}"/>
              </a:ext>
            </a:extLst>
          </p:cNvPr>
          <p:cNvSpPr txBox="1"/>
          <p:nvPr/>
        </p:nvSpPr>
        <p:spPr>
          <a:xfrm rot="16200000">
            <a:off x="-2022002" y="2887413"/>
            <a:ext cx="64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STOILOVSKI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0C2605B-FB64-2DF8-C469-78F70D28207D}"/>
              </a:ext>
            </a:extLst>
          </p:cNvPr>
          <p:cNvSpPr txBox="1"/>
          <p:nvPr/>
        </p:nvSpPr>
        <p:spPr>
          <a:xfrm rot="16200000">
            <a:off x="-3938246" y="-5805192"/>
            <a:ext cx="10311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BERNAHRD AICHINGER GANAS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D16C047-353D-E04D-ADDB-84757418C97A}"/>
              </a:ext>
            </a:extLst>
          </p:cNvPr>
          <p:cNvSpPr txBox="1"/>
          <p:nvPr/>
        </p:nvSpPr>
        <p:spPr>
          <a:xfrm>
            <a:off x="2293811" y="861807"/>
            <a:ext cx="62495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Individuelle Themenstellungen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8584FBD-E642-E46E-D04A-FE18D7A30943}"/>
              </a:ext>
            </a:extLst>
          </p:cNvPr>
          <p:cNvSpPr txBox="1"/>
          <p:nvPr/>
        </p:nvSpPr>
        <p:spPr>
          <a:xfrm>
            <a:off x="2344838" y="1827025"/>
            <a:ext cx="5971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0B0F0"/>
                </a:solidFill>
                <a:latin typeface="Avenir Next Heavy" panose="020B0503020202020204" pitchFamily="34" charset="0"/>
              </a:rPr>
              <a:t>Anpassung von LLMs im Bereich Sprachunterricht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3B302FD8-9545-A4CE-952B-1A689C744757}"/>
              </a:ext>
            </a:extLst>
          </p:cNvPr>
          <p:cNvSpPr txBox="1"/>
          <p:nvPr/>
        </p:nvSpPr>
        <p:spPr>
          <a:xfrm>
            <a:off x="2293811" y="2703166"/>
            <a:ext cx="92692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Es soll: </a:t>
            </a:r>
            <a:br>
              <a:rPr lang="de-AT" dirty="0"/>
            </a:br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analysiert werden, wie mehrere Large Language Models im Fachgebiet Sprachen eingesetzt werden können.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herausgearbeitet werden, welche System-Prompt-Ansätze eine hohe Robustheit gegenüber </a:t>
            </a:r>
            <a:r>
              <a:rPr lang="de-AT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Jailbreaking</a:t>
            </a: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 besitzen.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eine Validierung implementiert werden, um die Ergebnisse der unterschiedlichen Modelle vergleichbar zu machen. </a:t>
            </a:r>
            <a:b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</a:b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untersucht werden, welche Arten von User-Prompts besonders relevant sind. </a:t>
            </a:r>
          </a:p>
          <a:p>
            <a:endParaRPr lang="de-DE" dirty="0">
              <a:solidFill>
                <a:schemeClr val="bg1"/>
              </a:solidFill>
              <a:latin typeface="Avenir Next Medium" panose="020B0503020202020204" pitchFamily="34" charset="0"/>
            </a:endParaRPr>
          </a:p>
        </p:txBody>
      </p:sp>
      <p:pic>
        <p:nvPicPr>
          <p:cNvPr id="30" name="Grafik 29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0C090EDE-89FB-0D89-DFBB-09AE9A955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27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183A9-B5DE-CAA4-F234-5D287E575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D85D4022-9E76-640A-33B8-39A07A16F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08968" y="0"/>
            <a:ext cx="15964677" cy="1046661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CCDCD16-DC0D-D724-2728-3748D7F9AF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FCBC96-1590-D703-EE28-93D83052BB7F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9D05DEB-3B28-DEAC-9B13-DA293A42D2D2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815C0B-3ADD-CA22-3B93-66C802665487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A173684-595F-C6F8-D18B-B09D3BB82DA9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2E7D55-C9B8-07AB-8261-02B9B01F7D22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9472B2-1A4F-F8F2-75BC-EA5A3ED0D550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9B1277-ED57-FE3A-D756-697BD434679D}"/>
              </a:ext>
            </a:extLst>
          </p:cNvPr>
          <p:cNvSpPr txBox="1"/>
          <p:nvPr/>
        </p:nvSpPr>
        <p:spPr>
          <a:xfrm>
            <a:off x="321869" y="-4604273"/>
            <a:ext cx="256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Oliwier</a:t>
            </a:r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279337C-E4F4-60F4-1228-9CAEF12EF77E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4EA4F31-8C51-F1A7-FFF3-4787FFCA0576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D5AE5D6-7EE9-619D-23FE-930F3BEAEFF9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261DE11-EC3D-5826-4BCC-B59E92149D5C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45D9AA4-4F3B-9F9C-88CB-C15BCF2D8104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2FBD79A-E352-45C0-2546-2CE1CE864894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29CC396-3EB7-2FF6-3CAF-5B903E904037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342FE76-825E-7673-84E2-A919613A2B4A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1327BE4-6ED7-9CC2-BC6B-C5DAE655987A}"/>
              </a:ext>
            </a:extLst>
          </p:cNvPr>
          <p:cNvSpPr txBox="1"/>
          <p:nvPr/>
        </p:nvSpPr>
        <p:spPr>
          <a:xfrm>
            <a:off x="-6049693" y="378172"/>
            <a:ext cx="699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Ausgangslage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94C910-1414-67F5-EEE3-454DC53BC46B}"/>
              </a:ext>
            </a:extLst>
          </p:cNvPr>
          <p:cNvSpPr/>
          <p:nvPr/>
        </p:nvSpPr>
        <p:spPr>
          <a:xfrm>
            <a:off x="-16324" y="0"/>
            <a:ext cx="12220066" cy="68580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5CA696F-5BA8-C6C7-513F-28FB61BA30CE}"/>
              </a:ext>
            </a:extLst>
          </p:cNvPr>
          <p:cNvSpPr/>
          <p:nvPr/>
        </p:nvSpPr>
        <p:spPr>
          <a:xfrm>
            <a:off x="-16325" y="-50800"/>
            <a:ext cx="12220065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C61554-4331-A398-F11A-10939925AD31}"/>
              </a:ext>
            </a:extLst>
          </p:cNvPr>
          <p:cNvSpPr/>
          <p:nvPr/>
        </p:nvSpPr>
        <p:spPr>
          <a:xfrm>
            <a:off x="-37395" y="-50800"/>
            <a:ext cx="12398123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A859B2F-BC91-E78B-9435-9995ABF4CAA6}"/>
              </a:ext>
            </a:extLst>
          </p:cNvPr>
          <p:cNvSpPr txBox="1"/>
          <p:nvPr/>
        </p:nvSpPr>
        <p:spPr>
          <a:xfrm rot="16200000">
            <a:off x="-2022002" y="9680108"/>
            <a:ext cx="6478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STOILOVSKI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839A4CD1-019E-DEB0-58FE-C19057255A8B}"/>
              </a:ext>
            </a:extLst>
          </p:cNvPr>
          <p:cNvSpPr txBox="1"/>
          <p:nvPr/>
        </p:nvSpPr>
        <p:spPr>
          <a:xfrm rot="16200000">
            <a:off x="-3938246" y="1314075"/>
            <a:ext cx="10311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BERNAHRD AICHINGER GANAS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D566179-E4F8-BD3D-F92A-611651C14FAD}"/>
              </a:ext>
            </a:extLst>
          </p:cNvPr>
          <p:cNvSpPr txBox="1"/>
          <p:nvPr/>
        </p:nvSpPr>
        <p:spPr>
          <a:xfrm>
            <a:off x="2293811" y="861807"/>
            <a:ext cx="62495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Individuelle Themenstellungen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8A423AC-8101-95D9-F1CF-FEF1943DCD10}"/>
              </a:ext>
            </a:extLst>
          </p:cNvPr>
          <p:cNvSpPr txBox="1"/>
          <p:nvPr/>
        </p:nvSpPr>
        <p:spPr>
          <a:xfrm>
            <a:off x="2344838" y="1827025"/>
            <a:ext cx="6067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000" b="1" dirty="0">
                <a:solidFill>
                  <a:srgbClr val="00B0F0"/>
                </a:solidFill>
                <a:latin typeface="Avenir Next Heavy" panose="020B0503020202020204" pitchFamily="34" charset="0"/>
              </a:rPr>
              <a:t>Anpassung von LLMs im Bereich </a:t>
            </a:r>
            <a:r>
              <a:rPr lang="de-AT" sz="2000" b="1" dirty="0" err="1">
                <a:solidFill>
                  <a:srgbClr val="00B0F0"/>
                </a:solidFill>
                <a:latin typeface="Avenir Next Heavy" panose="020B0503020202020204" pitchFamily="34" charset="0"/>
              </a:rPr>
              <a:t>Technk</a:t>
            </a:r>
            <a:r>
              <a:rPr lang="de-AT" sz="2000" b="1" dirty="0">
                <a:solidFill>
                  <a:srgbClr val="00B0F0"/>
                </a:solidFill>
                <a:latin typeface="Avenir Next Heavy" panose="020B0503020202020204" pitchFamily="34" charset="0"/>
              </a:rPr>
              <a:t>-Design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1CEB714-A3D3-4234-5BEB-DE472B2D423A}"/>
              </a:ext>
            </a:extLst>
          </p:cNvPr>
          <p:cNvSpPr txBox="1"/>
          <p:nvPr/>
        </p:nvSpPr>
        <p:spPr>
          <a:xfrm>
            <a:off x="2293811" y="2703166"/>
            <a:ext cx="92692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Es soll: </a:t>
            </a:r>
          </a:p>
          <a:p>
            <a:endParaRPr lang="de-A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eine Analyse von verschiedenen Large Language Models mit Fokus auf Technik-Design erfolgen.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ermittelt werden, welche System-Prompt-Strategien für eine erhöhte Sicherheit gegen </a:t>
            </a:r>
            <a:r>
              <a:rPr lang="de-AT" dirty="0" err="1">
                <a:solidFill>
                  <a:schemeClr val="bg1"/>
                </a:solidFill>
                <a:latin typeface="Avenir Next Medium" panose="020B0503020202020204" pitchFamily="34" charset="0"/>
              </a:rPr>
              <a:t>Jailbreaking</a:t>
            </a: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 geeignet sind. </a:t>
            </a:r>
            <a:b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</a:b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getestet werden, welche User-Prompt-Methoden praktikabel sind. </a:t>
            </a:r>
            <a:b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</a:br>
            <a:endParaRPr lang="de-AT" dirty="0">
              <a:solidFill>
                <a:schemeClr val="bg1"/>
              </a:solidFill>
              <a:latin typeface="Avenir Next Medium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dirty="0">
                <a:solidFill>
                  <a:schemeClr val="bg1"/>
                </a:solidFill>
                <a:latin typeface="Avenir Next Medium" panose="020B0503020202020204" pitchFamily="34" charset="0"/>
              </a:rPr>
              <a:t>eine Validierung stattfinden, um Unterschiede zwischen den unterschiedlichen Modellen sichtbar zu machen. </a:t>
            </a:r>
          </a:p>
          <a:p>
            <a:endParaRPr lang="de-DE" dirty="0">
              <a:solidFill>
                <a:schemeClr val="bg1"/>
              </a:solidFill>
              <a:latin typeface="Avenir Next Medium" panose="020B0503020202020204" pitchFamily="34" charset="0"/>
            </a:endParaRPr>
          </a:p>
        </p:txBody>
      </p:sp>
      <p:pic>
        <p:nvPicPr>
          <p:cNvPr id="27" name="Grafik 26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7EB6F218-385F-778A-36E8-D26587BC8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07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779759-E173-9C02-E7B4-8654A3F2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3BFC89-CB5D-F4D2-1A75-3FC002F10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09964943-C622-C2DC-1765-CC523311B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133208"/>
            <a:ext cx="12188952" cy="799120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FCE8795-9841-D59E-99EB-4D5FF96904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F81495A-F654-F963-6B5D-57BDD016F75E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53D755-C50B-5072-2D2F-AF2145896071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FEC3C6E-918C-88BC-3AD7-EECE153F0A04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2203881-C4CB-7FB7-9525-3F1ECAA13926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69791F7-DB75-AE18-3988-830D27CF24AB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AA70FB1-337D-9D63-B3E4-B943250BB9C0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22D584-DB4B-263B-EC5D-8F3C820C666B}"/>
              </a:ext>
            </a:extLst>
          </p:cNvPr>
          <p:cNvSpPr txBox="1"/>
          <p:nvPr/>
        </p:nvSpPr>
        <p:spPr>
          <a:xfrm>
            <a:off x="321869" y="-4604273"/>
            <a:ext cx="256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Oliwier</a:t>
            </a:r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6667763-1D5C-BDE0-82C4-BAEF527A2F6D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8D42164-8C7C-2347-97A9-BCA6B40759F1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EED7CAC-7478-EC8A-0B91-D50C7AE8DDB4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18C2472-D8E1-C878-1C53-0D11BFE91B03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50C2F08-4D14-9C85-9AA3-BDD93976B85F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5AD504C-3B68-A767-240C-7FF0C7146973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DD1995D-26F8-3B73-2ECC-3DCB8FD80DE5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ABC809-59A8-5082-5077-531900351EB0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A32C463-12B5-031F-5C5C-45EDC78126A8}"/>
              </a:ext>
            </a:extLst>
          </p:cNvPr>
          <p:cNvSpPr txBox="1"/>
          <p:nvPr/>
        </p:nvSpPr>
        <p:spPr>
          <a:xfrm>
            <a:off x="2598866" y="2828836"/>
            <a:ext cx="6994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Zielsetzung</a:t>
            </a:r>
          </a:p>
        </p:txBody>
      </p:sp>
      <p:pic>
        <p:nvPicPr>
          <p:cNvPr id="15" name="Grafik 14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85E9DF95-2F2D-9473-14B2-E0A3D43F2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5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C31A5-98B8-7D7F-A8B2-70F4BB7B3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Landschaft, draußen, Wolke, Natur enthält.&#10;&#10;KI-generierte Inhalte können fehlerhaft sein.">
            <a:extLst>
              <a:ext uri="{FF2B5EF4-FFF2-40B4-BE49-F238E27FC236}">
                <a16:creationId xmlns:a16="http://schemas.microsoft.com/office/drawing/2014/main" id="{F14165D4-D872-0B52-A691-118CCE35A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755921" y="0"/>
            <a:ext cx="15964677" cy="1046661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5F66AB0-F330-03AC-7AFA-2364C9440350}"/>
              </a:ext>
            </a:extLst>
          </p:cNvPr>
          <p:cNvSpPr/>
          <p:nvPr/>
        </p:nvSpPr>
        <p:spPr>
          <a:xfrm>
            <a:off x="8306" y="0"/>
            <a:ext cx="12192000" cy="6858000"/>
          </a:xfrm>
          <a:prstGeom prst="rect">
            <a:avLst/>
          </a:prstGeom>
          <a:solidFill>
            <a:schemeClr val="tx2">
              <a:alpha val="548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b="1" dirty="0">
              <a:latin typeface="Avenir Next Heavy" panose="020B0503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6344CE2-EB5E-A08B-670B-70FEA23BAD68}"/>
              </a:ext>
            </a:extLst>
          </p:cNvPr>
          <p:cNvSpPr txBox="1"/>
          <p:nvPr/>
        </p:nvSpPr>
        <p:spPr>
          <a:xfrm>
            <a:off x="3489960" y="7278916"/>
            <a:ext cx="5212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Helikon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3045F97-FFC1-172E-FE2E-073A75C3B18C}"/>
              </a:ext>
            </a:extLst>
          </p:cNvPr>
          <p:cNvSpPr txBox="1"/>
          <p:nvPr/>
        </p:nvSpPr>
        <p:spPr>
          <a:xfrm>
            <a:off x="4183300" y="8229564"/>
            <a:ext cx="3949317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6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Heavy" panose="020B0503020202020204" pitchFamily="34" charset="0"/>
              </a:rPr>
              <a:t>Intelligent Teaching Materials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A3863A0-FB93-F927-C590-86E0DDE11E06}"/>
              </a:ext>
            </a:extLst>
          </p:cNvPr>
          <p:cNvSpPr/>
          <p:nvPr/>
        </p:nvSpPr>
        <p:spPr>
          <a:xfrm>
            <a:off x="0" y="-7589520"/>
            <a:ext cx="3045600" cy="6959600"/>
          </a:xfrm>
          <a:prstGeom prst="rect">
            <a:avLst/>
          </a:prstGeom>
          <a:solidFill>
            <a:srgbClr val="8496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0667BB4-BEDA-E41E-23C4-A401D51C53EB}"/>
              </a:ext>
            </a:extLst>
          </p:cNvPr>
          <p:cNvSpPr/>
          <p:nvPr/>
        </p:nvSpPr>
        <p:spPr>
          <a:xfrm>
            <a:off x="3034290" y="-8260080"/>
            <a:ext cx="3070016" cy="6959600"/>
          </a:xfrm>
          <a:prstGeom prst="rect">
            <a:avLst/>
          </a:prstGeom>
          <a:solidFill>
            <a:srgbClr val="405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E64298D-A980-E8DF-E173-57B21B18391D}"/>
              </a:ext>
            </a:extLst>
          </p:cNvPr>
          <p:cNvSpPr/>
          <p:nvPr/>
        </p:nvSpPr>
        <p:spPr>
          <a:xfrm>
            <a:off x="6078366" y="-9083040"/>
            <a:ext cx="3079344" cy="6959600"/>
          </a:xfrm>
          <a:prstGeom prst="rect">
            <a:avLst/>
          </a:prstGeom>
          <a:solidFill>
            <a:srgbClr val="32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0BCAED-4DAD-B3BA-A10F-86940A25A122}"/>
              </a:ext>
            </a:extLst>
          </p:cNvPr>
          <p:cNvSpPr/>
          <p:nvPr/>
        </p:nvSpPr>
        <p:spPr>
          <a:xfrm>
            <a:off x="9137072" y="-10058400"/>
            <a:ext cx="3071684" cy="6959600"/>
          </a:xfrm>
          <a:prstGeom prst="rect">
            <a:avLst/>
          </a:prstGeom>
          <a:solidFill>
            <a:srgbClr val="1A2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2E06E1-E085-8524-FC57-557BC0F017AE}"/>
              </a:ext>
            </a:extLst>
          </p:cNvPr>
          <p:cNvSpPr txBox="1"/>
          <p:nvPr/>
        </p:nvSpPr>
        <p:spPr>
          <a:xfrm>
            <a:off x="321869" y="-4604273"/>
            <a:ext cx="256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Oliwier</a:t>
            </a:r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Przewlocki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0091AED-19DC-B364-2CC3-28A5C3B13879}"/>
              </a:ext>
            </a:extLst>
          </p:cNvPr>
          <p:cNvSpPr txBox="1"/>
          <p:nvPr/>
        </p:nvSpPr>
        <p:spPr>
          <a:xfrm>
            <a:off x="944576" y="-4332319"/>
            <a:ext cx="115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Gruppenleiter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C8D353A-91CD-9AFA-F46C-9130B4AD8AEC}"/>
              </a:ext>
            </a:extLst>
          </p:cNvPr>
          <p:cNvSpPr txBox="1"/>
          <p:nvPr/>
        </p:nvSpPr>
        <p:spPr>
          <a:xfrm>
            <a:off x="9245480" y="-7057764"/>
            <a:ext cx="294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Bernhard Aichinger Ganas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6DF3951-0C40-19CF-CD11-E2F3B4784BD6}"/>
              </a:ext>
            </a:extLst>
          </p:cNvPr>
          <p:cNvSpPr txBox="1"/>
          <p:nvPr/>
        </p:nvSpPr>
        <p:spPr>
          <a:xfrm>
            <a:off x="3380709" y="-5274833"/>
            <a:ext cx="237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Alexander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Hiroma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D70ECA-9A56-663E-DCCA-C4395E22FDD5}"/>
              </a:ext>
            </a:extLst>
          </p:cNvPr>
          <p:cNvSpPr txBox="1"/>
          <p:nvPr/>
        </p:nvSpPr>
        <p:spPr>
          <a:xfrm>
            <a:off x="6485964" y="-6097793"/>
            <a:ext cx="226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Danilo </a:t>
            </a:r>
            <a:r>
              <a:rPr lang="de-DE" b="1" dirty="0" err="1">
                <a:solidFill>
                  <a:schemeClr val="bg1"/>
                </a:solidFill>
                <a:latin typeface="Avenir Next Heavy" panose="020B0503020202020204" pitchFamily="34" charset="0"/>
              </a:rPr>
              <a:t>Stoilovski</a:t>
            </a:r>
            <a:endParaRPr lang="de-DE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292EF84-B75E-3E5D-626A-B7A8B25A36BC}"/>
              </a:ext>
            </a:extLst>
          </p:cNvPr>
          <p:cNvSpPr txBox="1"/>
          <p:nvPr/>
        </p:nvSpPr>
        <p:spPr>
          <a:xfrm>
            <a:off x="362994" y="-3799836"/>
            <a:ext cx="240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Vektordatenbank, Pipelines und Userverwaltung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D626EA6-C35E-39C0-3D86-A91AF6B6E084}"/>
              </a:ext>
            </a:extLst>
          </p:cNvPr>
          <p:cNvSpPr txBox="1"/>
          <p:nvPr/>
        </p:nvSpPr>
        <p:spPr>
          <a:xfrm>
            <a:off x="3380709" y="-4470396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 Softwareentwicklung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28D10A3-B8BB-FDD2-82BC-DDF738FAF98B}"/>
              </a:ext>
            </a:extLst>
          </p:cNvPr>
          <p:cNvSpPr txBox="1"/>
          <p:nvPr/>
        </p:nvSpPr>
        <p:spPr>
          <a:xfrm>
            <a:off x="6485964" y="-5293357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Linguistik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4E610DF-19B1-0C1C-9E00-56C06E175276}"/>
              </a:ext>
            </a:extLst>
          </p:cNvPr>
          <p:cNvSpPr txBox="1"/>
          <p:nvPr/>
        </p:nvSpPr>
        <p:spPr>
          <a:xfrm>
            <a:off x="9309465" y="-6317389"/>
            <a:ext cx="2284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Aufgabengebiete: 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Findung eines Models</a:t>
            </a:r>
          </a:p>
          <a:p>
            <a:endParaRPr lang="de-DE" sz="1200" b="1" dirty="0">
              <a:solidFill>
                <a:schemeClr val="bg1"/>
              </a:solidFill>
              <a:latin typeface="Avenir Next Heavy" panose="020B0503020202020204" pitchFamily="34" charset="0"/>
            </a:endParaRP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Anwendungsgebiet:</a:t>
            </a:r>
          </a:p>
          <a:p>
            <a:r>
              <a:rPr lang="de-DE" sz="1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Technische Design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D64163D-58C2-16DA-93FD-04D5E404EDAC}"/>
              </a:ext>
            </a:extLst>
          </p:cNvPr>
          <p:cNvSpPr txBox="1"/>
          <p:nvPr/>
        </p:nvSpPr>
        <p:spPr>
          <a:xfrm>
            <a:off x="-1396111" y="378172"/>
            <a:ext cx="6994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Zielsetzung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70847C9-BBBA-4922-41FC-65206AB6060E}"/>
              </a:ext>
            </a:extLst>
          </p:cNvPr>
          <p:cNvSpPr txBox="1"/>
          <p:nvPr/>
        </p:nvSpPr>
        <p:spPr>
          <a:xfrm rot="16200000">
            <a:off x="-2523003" y="-4393424"/>
            <a:ext cx="74809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bg1"/>
                </a:solidFill>
                <a:latin typeface="Avenir Next Heavy" panose="020B0503020202020204" pitchFamily="34" charset="0"/>
              </a:rPr>
              <a:t>OLIWIER PRZEWLOCKI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5320FED-DE85-EA89-2C80-BBF56E5B841B}"/>
              </a:ext>
            </a:extLst>
          </p:cNvPr>
          <p:cNvSpPr txBox="1"/>
          <p:nvPr/>
        </p:nvSpPr>
        <p:spPr>
          <a:xfrm>
            <a:off x="2043158" y="1493520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A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chemeClr val="bg1"/>
                </a:solidFill>
                <a:latin typeface="Avenir Next" panose="020B0503020202020204" pitchFamily="34" charset="0"/>
              </a:rPr>
              <a:t>KI-gestützte Unterrichtsunterstützung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chemeClr val="bg1"/>
                </a:solidFill>
                <a:latin typeface="Avenir Next" panose="020B0503020202020204" pitchFamily="34" charset="0"/>
              </a:rPr>
              <a:t>Nutzung eigener Lehrmaterialien</a:t>
            </a:r>
          </a:p>
          <a:p>
            <a:endParaRPr lang="de-DE" sz="28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chemeClr val="bg1"/>
                </a:solidFill>
                <a:latin typeface="Avenir Next" panose="020B0503020202020204" pitchFamily="34" charset="0"/>
              </a:rPr>
              <a:t>Schnelle, kontextbasierte Antworten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b="1" dirty="0">
              <a:solidFill>
                <a:schemeClr val="bg1"/>
              </a:solidFill>
              <a:latin typeface="Avenir Next" panose="020B05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 dirty="0">
                <a:solidFill>
                  <a:schemeClr val="bg1"/>
                </a:solidFill>
                <a:latin typeface="Avenir Next" panose="020B0503020202020204" pitchFamily="34" charset="0"/>
              </a:rPr>
              <a:t>Datenschutz &amp; Zeitersparnis für Lehrkräfte</a:t>
            </a:r>
          </a:p>
        </p:txBody>
      </p:sp>
      <p:pic>
        <p:nvPicPr>
          <p:cNvPr id="10" name="Grafik 9" descr="Ein Bild, das Logo, Schrift, Symbol, Grafiken enthält.&#10;&#10;KI-generierte Inhalte können fehlerhaft sein.">
            <a:extLst>
              <a:ext uri="{FF2B5EF4-FFF2-40B4-BE49-F238E27FC236}">
                <a16:creationId xmlns:a16="http://schemas.microsoft.com/office/drawing/2014/main" id="{299EBD8B-69DF-5FF9-ACE9-213324B7C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8541" y="6274930"/>
            <a:ext cx="811818" cy="42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7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1849</Words>
  <Application>Microsoft Office PowerPoint</Application>
  <PresentationFormat>Widescreen</PresentationFormat>
  <Paragraphs>783</Paragraphs>
  <Slides>30</Slides>
  <Notes>30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Avenir Next</vt:lpstr>
      <vt:lpstr>Avenir Next Heavy</vt:lpstr>
      <vt:lpstr>Avenir Next Medium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Aichinger Ganas Bernhard</dc:creator>
  <cp:lastModifiedBy>Przewlocki Oliwier</cp:lastModifiedBy>
  <cp:revision>6</cp:revision>
  <dcterms:created xsi:type="dcterms:W3CDTF">2025-09-09T09:14:39Z</dcterms:created>
  <dcterms:modified xsi:type="dcterms:W3CDTF">2025-12-16T07:00:40Z</dcterms:modified>
</cp:coreProperties>
</file>